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56" r:id="rId2"/>
    <p:sldId id="266" r:id="rId3"/>
    <p:sldId id="267" r:id="rId4"/>
    <p:sldId id="283" r:id="rId5"/>
    <p:sldId id="284" r:id="rId6"/>
    <p:sldId id="268" r:id="rId7"/>
    <p:sldId id="269" r:id="rId8"/>
    <p:sldId id="270" r:id="rId9"/>
    <p:sldId id="271" r:id="rId10"/>
    <p:sldId id="272" r:id="rId11"/>
    <p:sldId id="279" r:id="rId12"/>
    <p:sldId id="280" r:id="rId13"/>
    <p:sldId id="281" r:id="rId14"/>
    <p:sldId id="282" r:id="rId15"/>
    <p:sldId id="285" r:id="rId16"/>
    <p:sldId id="288" r:id="rId17"/>
    <p:sldId id="289" r:id="rId18"/>
    <p:sldId id="290" r:id="rId19"/>
    <p:sldId id="275" r:id="rId20"/>
    <p:sldId id="276" r:id="rId21"/>
    <p:sldId id="277" r:id="rId22"/>
    <p:sldId id="286" r:id="rId23"/>
    <p:sldId id="287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8D9C"/>
    <a:srgbClr val="03262A"/>
    <a:srgbClr val="0B9E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9206DD-F174-497C-A62E-DB6853098362}" v="44" dt="2023-07-16T19:35:26.888"/>
    <p1510:client id="{558BF70F-AD22-42C8-B647-BCFAB75B4581}" v="9" dt="2023-07-16T17:48:45.455"/>
    <p1510:client id="{87AC2984-9AE7-4F1A-AD8A-DC842A375246}" v="2468" dt="2023-07-16T17:54:16.066"/>
    <p1510:client id="{BBC4F736-0107-4790-9159-E2BC1A9DF2D9}" v="1474" dt="2023-07-16T14:35:13.882"/>
    <p1510:client id="{FF64AE76-0FDA-4918-9EB7-35B26B65047F}" v="48" dt="2023-07-16T19:39:47.2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66" d="100"/>
          <a:sy n="66" d="100"/>
        </p:scale>
        <p:origin x="0" y="0"/>
      </p:cViewPr>
      <p:guideLst/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jih tarkhani" userId="161edfaaf8d0c9b0" providerId="LiveId" clId="{87AC2984-9AE7-4F1A-AD8A-DC842A375246}"/>
    <pc:docChg chg="undo custSel addSld delSld modSld sldOrd">
      <pc:chgData name="wajih tarkhani" userId="161edfaaf8d0c9b0" providerId="LiveId" clId="{87AC2984-9AE7-4F1A-AD8A-DC842A375246}" dt="2023-07-16T17:54:01.116" v="2784" actId="20577"/>
      <pc:docMkLst>
        <pc:docMk/>
      </pc:docMkLst>
      <pc:sldChg chg="addSp delSp modSp mod setBg">
        <pc:chgData name="wajih tarkhani" userId="161edfaaf8d0c9b0" providerId="LiveId" clId="{87AC2984-9AE7-4F1A-AD8A-DC842A375246}" dt="2023-07-15T19:09:45.763" v="128" actId="1076"/>
        <pc:sldMkLst>
          <pc:docMk/>
          <pc:sldMk cId="382296094" sldId="256"/>
        </pc:sldMkLst>
        <pc:spChg chg="mod">
          <ac:chgData name="wajih tarkhani" userId="161edfaaf8d0c9b0" providerId="LiveId" clId="{87AC2984-9AE7-4F1A-AD8A-DC842A375246}" dt="2023-07-15T19:09:37.533" v="126" actId="113"/>
          <ac:spMkLst>
            <pc:docMk/>
            <pc:sldMk cId="382296094" sldId="256"/>
            <ac:spMk id="2" creationId="{2104F9F9-A153-6BFA-E55A-2B549315687F}"/>
          </ac:spMkLst>
        </pc:spChg>
        <pc:spChg chg="del">
          <ac:chgData name="wajih tarkhani" userId="161edfaaf8d0c9b0" providerId="LiveId" clId="{87AC2984-9AE7-4F1A-AD8A-DC842A375246}" dt="2023-07-15T19:09:00.130" v="118" actId="478"/>
          <ac:spMkLst>
            <pc:docMk/>
            <pc:sldMk cId="382296094" sldId="256"/>
            <ac:spMk id="3" creationId="{8EDD0BE2-B41E-A763-A6B7-788B9873D20D}"/>
          </ac:spMkLst>
        </pc:spChg>
        <pc:spChg chg="add mod">
          <ac:chgData name="wajih tarkhani" userId="161edfaaf8d0c9b0" providerId="LiveId" clId="{87AC2984-9AE7-4F1A-AD8A-DC842A375246}" dt="2023-07-15T19:09:45.763" v="128" actId="1076"/>
          <ac:spMkLst>
            <pc:docMk/>
            <pc:sldMk cId="382296094" sldId="256"/>
            <ac:spMk id="4" creationId="{02E358F8-F127-CEEA-9867-DCF5AA890722}"/>
          </ac:spMkLst>
        </pc:spChg>
      </pc:sldChg>
      <pc:sldChg chg="del">
        <pc:chgData name="wajih tarkhani" userId="161edfaaf8d0c9b0" providerId="LiveId" clId="{87AC2984-9AE7-4F1A-AD8A-DC842A375246}" dt="2023-07-15T11:22:30.705" v="0" actId="2696"/>
        <pc:sldMkLst>
          <pc:docMk/>
          <pc:sldMk cId="4043402509" sldId="257"/>
        </pc:sldMkLst>
      </pc:sldChg>
      <pc:sldChg chg="del ord">
        <pc:chgData name="wajih tarkhani" userId="161edfaaf8d0c9b0" providerId="LiveId" clId="{87AC2984-9AE7-4F1A-AD8A-DC842A375246}" dt="2023-07-15T19:49:01.355" v="705" actId="2696"/>
        <pc:sldMkLst>
          <pc:docMk/>
          <pc:sldMk cId="854352910" sldId="258"/>
        </pc:sldMkLst>
      </pc:sldChg>
      <pc:sldChg chg="del ord">
        <pc:chgData name="wajih tarkhani" userId="161edfaaf8d0c9b0" providerId="LiveId" clId="{87AC2984-9AE7-4F1A-AD8A-DC842A375246}" dt="2023-07-15T19:49:01.355" v="705" actId="2696"/>
        <pc:sldMkLst>
          <pc:docMk/>
          <pc:sldMk cId="1808328560" sldId="259"/>
        </pc:sldMkLst>
      </pc:sldChg>
      <pc:sldChg chg="del ord">
        <pc:chgData name="wajih tarkhani" userId="161edfaaf8d0c9b0" providerId="LiveId" clId="{87AC2984-9AE7-4F1A-AD8A-DC842A375246}" dt="2023-07-15T19:49:01.355" v="705" actId="2696"/>
        <pc:sldMkLst>
          <pc:docMk/>
          <pc:sldMk cId="3516335667" sldId="260"/>
        </pc:sldMkLst>
      </pc:sldChg>
      <pc:sldChg chg="del ord">
        <pc:chgData name="wajih tarkhani" userId="161edfaaf8d0c9b0" providerId="LiveId" clId="{87AC2984-9AE7-4F1A-AD8A-DC842A375246}" dt="2023-07-15T19:49:01.355" v="705" actId="2696"/>
        <pc:sldMkLst>
          <pc:docMk/>
          <pc:sldMk cId="2953680331" sldId="261"/>
        </pc:sldMkLst>
      </pc:sldChg>
      <pc:sldChg chg="del ord">
        <pc:chgData name="wajih tarkhani" userId="161edfaaf8d0c9b0" providerId="LiveId" clId="{87AC2984-9AE7-4F1A-AD8A-DC842A375246}" dt="2023-07-15T19:49:01.355" v="705" actId="2696"/>
        <pc:sldMkLst>
          <pc:docMk/>
          <pc:sldMk cId="106880282" sldId="262"/>
        </pc:sldMkLst>
      </pc:sldChg>
      <pc:sldChg chg="del ord">
        <pc:chgData name="wajih tarkhani" userId="161edfaaf8d0c9b0" providerId="LiveId" clId="{87AC2984-9AE7-4F1A-AD8A-DC842A375246}" dt="2023-07-15T19:49:01.355" v="705" actId="2696"/>
        <pc:sldMkLst>
          <pc:docMk/>
          <pc:sldMk cId="560868651" sldId="263"/>
        </pc:sldMkLst>
      </pc:sldChg>
      <pc:sldChg chg="del ord">
        <pc:chgData name="wajih tarkhani" userId="161edfaaf8d0c9b0" providerId="LiveId" clId="{87AC2984-9AE7-4F1A-AD8A-DC842A375246}" dt="2023-07-15T19:49:01.355" v="705" actId="2696"/>
        <pc:sldMkLst>
          <pc:docMk/>
          <pc:sldMk cId="250323285" sldId="264"/>
        </pc:sldMkLst>
      </pc:sldChg>
      <pc:sldChg chg="del ord">
        <pc:chgData name="wajih tarkhani" userId="161edfaaf8d0c9b0" providerId="LiveId" clId="{87AC2984-9AE7-4F1A-AD8A-DC842A375246}" dt="2023-07-15T19:49:01.355" v="705" actId="2696"/>
        <pc:sldMkLst>
          <pc:docMk/>
          <pc:sldMk cId="1826365518" sldId="265"/>
        </pc:sldMkLst>
      </pc:sldChg>
      <pc:sldChg chg="modSp new mod setBg">
        <pc:chgData name="wajih tarkhani" userId="161edfaaf8d0c9b0" providerId="LiveId" clId="{87AC2984-9AE7-4F1A-AD8A-DC842A375246}" dt="2023-07-15T20:09:04.079" v="709" actId="113"/>
        <pc:sldMkLst>
          <pc:docMk/>
          <pc:sldMk cId="307597900" sldId="266"/>
        </pc:sldMkLst>
        <pc:spChg chg="mod">
          <ac:chgData name="wajih tarkhani" userId="161edfaaf8d0c9b0" providerId="LiveId" clId="{87AC2984-9AE7-4F1A-AD8A-DC842A375246}" dt="2023-07-15T19:18:56.149" v="455" actId="255"/>
          <ac:spMkLst>
            <pc:docMk/>
            <pc:sldMk cId="307597900" sldId="266"/>
            <ac:spMk id="2" creationId="{FCE037A1-9F19-B0D5-120E-37FD29653AB7}"/>
          </ac:spMkLst>
        </pc:spChg>
        <pc:spChg chg="mod">
          <ac:chgData name="wajih tarkhani" userId="161edfaaf8d0c9b0" providerId="LiveId" clId="{87AC2984-9AE7-4F1A-AD8A-DC842A375246}" dt="2023-07-15T20:09:04.079" v="709" actId="113"/>
          <ac:spMkLst>
            <pc:docMk/>
            <pc:sldMk cId="307597900" sldId="266"/>
            <ac:spMk id="3" creationId="{7F1FE44C-260D-6D54-6DCB-692BC3C75147}"/>
          </ac:spMkLst>
        </pc:spChg>
      </pc:sldChg>
      <pc:sldChg chg="addSp modSp add mod">
        <pc:chgData name="wajih tarkhani" userId="161edfaaf8d0c9b0" providerId="LiveId" clId="{87AC2984-9AE7-4F1A-AD8A-DC842A375246}" dt="2023-07-15T20:20:59.353" v="943" actId="20577"/>
        <pc:sldMkLst>
          <pc:docMk/>
          <pc:sldMk cId="4261029602" sldId="267"/>
        </pc:sldMkLst>
        <pc:spChg chg="mod">
          <ac:chgData name="wajih tarkhani" userId="161edfaaf8d0c9b0" providerId="LiveId" clId="{87AC2984-9AE7-4F1A-AD8A-DC842A375246}" dt="2023-07-15T19:19:51.283" v="463" actId="20577"/>
          <ac:spMkLst>
            <pc:docMk/>
            <pc:sldMk cId="4261029602" sldId="267"/>
            <ac:spMk id="2" creationId="{FCE037A1-9F19-B0D5-120E-37FD29653AB7}"/>
          </ac:spMkLst>
        </pc:spChg>
        <pc:spChg chg="mod">
          <ac:chgData name="wajih tarkhani" userId="161edfaaf8d0c9b0" providerId="LiveId" clId="{87AC2984-9AE7-4F1A-AD8A-DC842A375246}" dt="2023-07-15T20:20:59.353" v="943" actId="20577"/>
          <ac:spMkLst>
            <pc:docMk/>
            <pc:sldMk cId="4261029602" sldId="267"/>
            <ac:spMk id="3" creationId="{7F1FE44C-260D-6D54-6DCB-692BC3C75147}"/>
          </ac:spMkLst>
        </pc:spChg>
        <pc:picChg chg="add mod">
          <ac:chgData name="wajih tarkhani" userId="161edfaaf8d0c9b0" providerId="LiveId" clId="{87AC2984-9AE7-4F1A-AD8A-DC842A375246}" dt="2023-07-15T20:14:27.117" v="771" actId="14100"/>
          <ac:picMkLst>
            <pc:docMk/>
            <pc:sldMk cId="4261029602" sldId="267"/>
            <ac:picMk id="5" creationId="{4DB6F29E-BF6A-4765-13D7-1245E4CF488F}"/>
          </ac:picMkLst>
        </pc:picChg>
      </pc:sldChg>
      <pc:sldChg chg="new del">
        <pc:chgData name="wajih tarkhani" userId="161edfaaf8d0c9b0" providerId="LiveId" clId="{87AC2984-9AE7-4F1A-AD8A-DC842A375246}" dt="2023-07-15T19:19:20.752" v="459" actId="680"/>
        <pc:sldMkLst>
          <pc:docMk/>
          <pc:sldMk cId="23647988" sldId="268"/>
        </pc:sldMkLst>
      </pc:sldChg>
      <pc:sldChg chg="addSp delSp modSp add mod">
        <pc:chgData name="wajih tarkhani" userId="161edfaaf8d0c9b0" providerId="LiveId" clId="{87AC2984-9AE7-4F1A-AD8A-DC842A375246}" dt="2023-07-16T15:11:39.628" v="2607" actId="113"/>
        <pc:sldMkLst>
          <pc:docMk/>
          <pc:sldMk cId="2241404305" sldId="268"/>
        </pc:sldMkLst>
        <pc:spChg chg="mod">
          <ac:chgData name="wajih tarkhani" userId="161edfaaf8d0c9b0" providerId="LiveId" clId="{87AC2984-9AE7-4F1A-AD8A-DC842A375246}" dt="2023-07-16T13:14:31.103" v="1053" actId="122"/>
          <ac:spMkLst>
            <pc:docMk/>
            <pc:sldMk cId="2241404305" sldId="268"/>
            <ac:spMk id="2" creationId="{FCE037A1-9F19-B0D5-120E-37FD29653AB7}"/>
          </ac:spMkLst>
        </pc:spChg>
        <pc:spChg chg="del">
          <ac:chgData name="wajih tarkhani" userId="161edfaaf8d0c9b0" providerId="LiveId" clId="{87AC2984-9AE7-4F1A-AD8A-DC842A375246}" dt="2023-07-15T19:45:04.737" v="672" actId="478"/>
          <ac:spMkLst>
            <pc:docMk/>
            <pc:sldMk cId="2241404305" sldId="268"/>
            <ac:spMk id="3" creationId="{7F1FE44C-260D-6D54-6DCB-692BC3C75147}"/>
          </ac:spMkLst>
        </pc:spChg>
        <pc:spChg chg="add del mod">
          <ac:chgData name="wajih tarkhani" userId="161edfaaf8d0c9b0" providerId="LiveId" clId="{87AC2984-9AE7-4F1A-AD8A-DC842A375246}" dt="2023-07-16T13:51:31.847" v="1337"/>
          <ac:spMkLst>
            <pc:docMk/>
            <pc:sldMk cId="2241404305" sldId="268"/>
            <ac:spMk id="15" creationId="{8D256496-E2CB-6DC3-2C7D-31F0D6DC55E3}"/>
          </ac:spMkLst>
        </pc:spChg>
        <pc:spChg chg="add mod">
          <ac:chgData name="wajih tarkhani" userId="161edfaaf8d0c9b0" providerId="LiveId" clId="{87AC2984-9AE7-4F1A-AD8A-DC842A375246}" dt="2023-07-16T15:10:27.392" v="2594" actId="20577"/>
          <ac:spMkLst>
            <pc:docMk/>
            <pc:sldMk cId="2241404305" sldId="268"/>
            <ac:spMk id="16" creationId="{B9D95A4F-395B-7511-4EDE-476243210AB7}"/>
          </ac:spMkLst>
        </pc:spChg>
        <pc:spChg chg="add mod">
          <ac:chgData name="wajih tarkhani" userId="161edfaaf8d0c9b0" providerId="LiveId" clId="{87AC2984-9AE7-4F1A-AD8A-DC842A375246}" dt="2023-07-16T15:11:39.628" v="2607" actId="113"/>
          <ac:spMkLst>
            <pc:docMk/>
            <pc:sldMk cId="2241404305" sldId="268"/>
            <ac:spMk id="17" creationId="{AA4B7E47-36AB-8775-563E-72928075DD9B}"/>
          </ac:spMkLst>
        </pc:spChg>
        <pc:graphicFrameChg chg="add del mod">
          <ac:chgData name="wajih tarkhani" userId="161edfaaf8d0c9b0" providerId="LiveId" clId="{87AC2984-9AE7-4F1A-AD8A-DC842A375246}" dt="2023-07-16T13:33:40.053" v="1237" actId="478"/>
          <ac:graphicFrameMkLst>
            <pc:docMk/>
            <pc:sldMk cId="2241404305" sldId="268"/>
            <ac:graphicFrameMk id="3" creationId="{3E4C9EEE-2536-80F2-5E0C-F628A171D782}"/>
          </ac:graphicFrameMkLst>
        </pc:graphicFrameChg>
        <pc:graphicFrameChg chg="add mod">
          <ac:chgData name="wajih tarkhani" userId="161edfaaf8d0c9b0" providerId="LiveId" clId="{87AC2984-9AE7-4F1A-AD8A-DC842A375246}" dt="2023-07-15T19:45:13.017" v="674" actId="1076"/>
          <ac:graphicFrameMkLst>
            <pc:docMk/>
            <pc:sldMk cId="2241404305" sldId="268"/>
            <ac:graphicFrameMk id="4" creationId="{7130529D-FD21-3452-F402-3723F1F07915}"/>
          </ac:graphicFrameMkLst>
        </pc:graphicFrameChg>
        <pc:graphicFrameChg chg="add mod">
          <ac:chgData name="wajih tarkhani" userId="161edfaaf8d0c9b0" providerId="LiveId" clId="{87AC2984-9AE7-4F1A-AD8A-DC842A375246}" dt="2023-07-15T19:45:13.017" v="674" actId="1076"/>
          <ac:graphicFrameMkLst>
            <pc:docMk/>
            <pc:sldMk cId="2241404305" sldId="268"/>
            <ac:graphicFrameMk id="10" creationId="{79ECAF62-4DC7-7F06-4327-8A09FF526CA4}"/>
          </ac:graphicFrameMkLst>
        </pc:graphicFrameChg>
        <pc:graphicFrameChg chg="add mod">
          <ac:chgData name="wajih tarkhani" userId="161edfaaf8d0c9b0" providerId="LiveId" clId="{87AC2984-9AE7-4F1A-AD8A-DC842A375246}" dt="2023-07-15T19:45:13.017" v="674" actId="1076"/>
          <ac:graphicFrameMkLst>
            <pc:docMk/>
            <pc:sldMk cId="2241404305" sldId="268"/>
            <ac:graphicFrameMk id="11" creationId="{45307362-66F0-0C7B-9A84-BC26DF05F6B1}"/>
          </ac:graphicFrameMkLst>
        </pc:graphicFrameChg>
        <pc:graphicFrameChg chg="add mod">
          <ac:chgData name="wajih tarkhani" userId="161edfaaf8d0c9b0" providerId="LiveId" clId="{87AC2984-9AE7-4F1A-AD8A-DC842A375246}" dt="2023-07-15T19:45:13.017" v="674" actId="1076"/>
          <ac:graphicFrameMkLst>
            <pc:docMk/>
            <pc:sldMk cId="2241404305" sldId="268"/>
            <ac:graphicFrameMk id="12" creationId="{983F726E-0EB0-C9A0-1FEE-220F3B75FCD3}"/>
          </ac:graphicFrameMkLst>
        </pc:graphicFrameChg>
        <pc:graphicFrameChg chg="add mod">
          <ac:chgData name="wajih tarkhani" userId="161edfaaf8d0c9b0" providerId="LiveId" clId="{87AC2984-9AE7-4F1A-AD8A-DC842A375246}" dt="2023-07-15T19:45:13.017" v="674" actId="1076"/>
          <ac:graphicFrameMkLst>
            <pc:docMk/>
            <pc:sldMk cId="2241404305" sldId="268"/>
            <ac:graphicFrameMk id="13" creationId="{4C8006E2-DD64-1066-0B45-0977077EFDDE}"/>
          </ac:graphicFrameMkLst>
        </pc:graphicFrameChg>
        <pc:graphicFrameChg chg="add mod">
          <ac:chgData name="wajih tarkhani" userId="161edfaaf8d0c9b0" providerId="LiveId" clId="{87AC2984-9AE7-4F1A-AD8A-DC842A375246}" dt="2023-07-15T19:45:13.017" v="674" actId="1076"/>
          <ac:graphicFrameMkLst>
            <pc:docMk/>
            <pc:sldMk cId="2241404305" sldId="268"/>
            <ac:graphicFrameMk id="14" creationId="{828065B5-DFAA-F0CC-9A0F-36F020A84F6E}"/>
          </ac:graphicFrameMkLst>
        </pc:graphicFrameChg>
        <pc:cxnChg chg="add mod">
          <ac:chgData name="wajih tarkhani" userId="161edfaaf8d0c9b0" providerId="LiveId" clId="{87AC2984-9AE7-4F1A-AD8A-DC842A375246}" dt="2023-07-15T19:45:13.017" v="674" actId="1076"/>
          <ac:cxnSpMkLst>
            <pc:docMk/>
            <pc:sldMk cId="2241404305" sldId="268"/>
            <ac:cxnSpMk id="5" creationId="{EB5396CB-2D92-6D33-5FDE-CC1C814196EB}"/>
          </ac:cxnSpMkLst>
        </pc:cxnChg>
        <pc:cxnChg chg="add mod">
          <ac:chgData name="wajih tarkhani" userId="161edfaaf8d0c9b0" providerId="LiveId" clId="{87AC2984-9AE7-4F1A-AD8A-DC842A375246}" dt="2023-07-15T19:45:13.017" v="674" actId="1076"/>
          <ac:cxnSpMkLst>
            <pc:docMk/>
            <pc:sldMk cId="2241404305" sldId="268"/>
            <ac:cxnSpMk id="6" creationId="{097B069F-30C4-FF0B-7AEB-22DFD84D7575}"/>
          </ac:cxnSpMkLst>
        </pc:cxnChg>
        <pc:cxnChg chg="add mod">
          <ac:chgData name="wajih tarkhani" userId="161edfaaf8d0c9b0" providerId="LiveId" clId="{87AC2984-9AE7-4F1A-AD8A-DC842A375246}" dt="2023-07-15T19:45:13.017" v="674" actId="1076"/>
          <ac:cxnSpMkLst>
            <pc:docMk/>
            <pc:sldMk cId="2241404305" sldId="268"/>
            <ac:cxnSpMk id="7" creationId="{40405983-173D-88A4-C687-0C344AA4637B}"/>
          </ac:cxnSpMkLst>
        </pc:cxnChg>
        <pc:cxnChg chg="add mod">
          <ac:chgData name="wajih tarkhani" userId="161edfaaf8d0c9b0" providerId="LiveId" clId="{87AC2984-9AE7-4F1A-AD8A-DC842A375246}" dt="2023-07-15T19:45:13.017" v="674" actId="1076"/>
          <ac:cxnSpMkLst>
            <pc:docMk/>
            <pc:sldMk cId="2241404305" sldId="268"/>
            <ac:cxnSpMk id="8" creationId="{022D9B69-CC04-F296-001D-1571D6EAF4AC}"/>
          </ac:cxnSpMkLst>
        </pc:cxnChg>
        <pc:cxnChg chg="add mod">
          <ac:chgData name="wajih tarkhani" userId="161edfaaf8d0c9b0" providerId="LiveId" clId="{87AC2984-9AE7-4F1A-AD8A-DC842A375246}" dt="2023-07-15T19:45:13.017" v="674" actId="1076"/>
          <ac:cxnSpMkLst>
            <pc:docMk/>
            <pc:sldMk cId="2241404305" sldId="268"/>
            <ac:cxnSpMk id="9" creationId="{553FF4FD-02D1-D3D3-71AD-26092E410BB8}"/>
          </ac:cxnSpMkLst>
        </pc:cxnChg>
      </pc:sldChg>
      <pc:sldChg chg="addSp delSp modSp add mod">
        <pc:chgData name="wajih tarkhani" userId="161edfaaf8d0c9b0" providerId="LiveId" clId="{87AC2984-9AE7-4F1A-AD8A-DC842A375246}" dt="2023-07-16T14:23:16.113" v="1855" actId="113"/>
        <pc:sldMkLst>
          <pc:docMk/>
          <pc:sldMk cId="1358651475" sldId="269"/>
        </pc:sldMkLst>
        <pc:spChg chg="mod">
          <ac:chgData name="wajih tarkhani" userId="161edfaaf8d0c9b0" providerId="LiveId" clId="{87AC2984-9AE7-4F1A-AD8A-DC842A375246}" dt="2023-07-16T14:07:29.458" v="1759" actId="1076"/>
          <ac:spMkLst>
            <pc:docMk/>
            <pc:sldMk cId="1358651475" sldId="269"/>
            <ac:spMk id="2" creationId="{FCE037A1-9F19-B0D5-120E-37FD29653AB7}"/>
          </ac:spMkLst>
        </pc:spChg>
        <pc:spChg chg="del">
          <ac:chgData name="wajih tarkhani" userId="161edfaaf8d0c9b0" providerId="LiveId" clId="{87AC2984-9AE7-4F1A-AD8A-DC842A375246}" dt="2023-07-15T19:45:26.706" v="675" actId="478"/>
          <ac:spMkLst>
            <pc:docMk/>
            <pc:sldMk cId="1358651475" sldId="269"/>
            <ac:spMk id="3" creationId="{7F1FE44C-260D-6D54-6DCB-692BC3C75147}"/>
          </ac:spMkLst>
        </pc:spChg>
        <pc:spChg chg="add mod">
          <ac:chgData name="wajih tarkhani" userId="161edfaaf8d0c9b0" providerId="LiveId" clId="{87AC2984-9AE7-4F1A-AD8A-DC842A375246}" dt="2023-07-16T14:23:16.113" v="1855" actId="113"/>
          <ac:spMkLst>
            <pc:docMk/>
            <pc:sldMk cId="1358651475" sldId="269"/>
            <ac:spMk id="3" creationId="{998C584A-BD86-B9C7-96A7-E1A33E5F305A}"/>
          </ac:spMkLst>
        </pc:spChg>
        <pc:spChg chg="add mod">
          <ac:chgData name="wajih tarkhani" userId="161edfaaf8d0c9b0" providerId="LiveId" clId="{87AC2984-9AE7-4F1A-AD8A-DC842A375246}" dt="2023-07-16T14:07:51.048" v="1761" actId="1076"/>
          <ac:spMkLst>
            <pc:docMk/>
            <pc:sldMk cId="1358651475" sldId="269"/>
            <ac:spMk id="4" creationId="{86B05F33-F2AA-8ED9-8087-19AD12232F83}"/>
          </ac:spMkLst>
        </pc:spChg>
        <pc:graphicFrameChg chg="add del mod">
          <ac:chgData name="wajih tarkhani" userId="161edfaaf8d0c9b0" providerId="LiveId" clId="{87AC2984-9AE7-4F1A-AD8A-DC842A375246}" dt="2023-07-15T19:44:50.758" v="671"/>
          <ac:graphicFrameMkLst>
            <pc:docMk/>
            <pc:sldMk cId="1358651475" sldId="269"/>
            <ac:graphicFrameMk id="4" creationId="{1141726E-AB60-EF90-B781-D2DA66E60CD3}"/>
          </ac:graphicFrameMkLst>
        </pc:graphicFrameChg>
        <pc:graphicFrameChg chg="add del mod">
          <ac:chgData name="wajih tarkhani" userId="161edfaaf8d0c9b0" providerId="LiveId" clId="{87AC2984-9AE7-4F1A-AD8A-DC842A375246}" dt="2023-07-15T19:44:50.758" v="671"/>
          <ac:graphicFrameMkLst>
            <pc:docMk/>
            <pc:sldMk cId="1358651475" sldId="269"/>
            <ac:graphicFrameMk id="10" creationId="{C86289BA-056F-B360-BABA-A69C9DAF2241}"/>
          </ac:graphicFrameMkLst>
        </pc:graphicFrameChg>
        <pc:graphicFrameChg chg="add mod">
          <ac:chgData name="wajih tarkhani" userId="161edfaaf8d0c9b0" providerId="LiveId" clId="{87AC2984-9AE7-4F1A-AD8A-DC842A375246}" dt="2023-07-16T14:07:44.913" v="1760" actId="1076"/>
          <ac:graphicFrameMkLst>
            <pc:docMk/>
            <pc:sldMk cId="1358651475" sldId="269"/>
            <ac:graphicFrameMk id="11" creationId="{E0B57283-810E-C6B5-7386-4745B2D76EDB}"/>
          </ac:graphicFrameMkLst>
        </pc:graphicFrameChg>
        <pc:graphicFrameChg chg="add mod">
          <ac:chgData name="wajih tarkhani" userId="161edfaaf8d0c9b0" providerId="LiveId" clId="{87AC2984-9AE7-4F1A-AD8A-DC842A375246}" dt="2023-07-16T14:07:44.913" v="1760" actId="1076"/>
          <ac:graphicFrameMkLst>
            <pc:docMk/>
            <pc:sldMk cId="1358651475" sldId="269"/>
            <ac:graphicFrameMk id="17" creationId="{A81E5F03-DEF5-1468-19F8-F360E700B20E}"/>
          </ac:graphicFrameMkLst>
        </pc:graphicFrameChg>
        <pc:graphicFrameChg chg="add mod">
          <ac:chgData name="wajih tarkhani" userId="161edfaaf8d0c9b0" providerId="LiveId" clId="{87AC2984-9AE7-4F1A-AD8A-DC842A375246}" dt="2023-07-16T14:07:44.913" v="1760" actId="1076"/>
          <ac:graphicFrameMkLst>
            <pc:docMk/>
            <pc:sldMk cId="1358651475" sldId="269"/>
            <ac:graphicFrameMk id="18" creationId="{BFBC6EC9-E09E-32D0-5A3A-8D2F0E5579F7}"/>
          </ac:graphicFrameMkLst>
        </pc:graphicFrameChg>
        <pc:graphicFrameChg chg="add mod">
          <ac:chgData name="wajih tarkhani" userId="161edfaaf8d0c9b0" providerId="LiveId" clId="{87AC2984-9AE7-4F1A-AD8A-DC842A375246}" dt="2023-07-16T14:07:44.913" v="1760" actId="1076"/>
          <ac:graphicFrameMkLst>
            <pc:docMk/>
            <pc:sldMk cId="1358651475" sldId="269"/>
            <ac:graphicFrameMk id="19" creationId="{E9EEA259-0BF6-38F8-5F07-AB9F80BCC95B}"/>
          </ac:graphicFrameMkLst>
        </pc:graphicFrameChg>
        <pc:graphicFrameChg chg="add mod">
          <ac:chgData name="wajih tarkhani" userId="161edfaaf8d0c9b0" providerId="LiveId" clId="{87AC2984-9AE7-4F1A-AD8A-DC842A375246}" dt="2023-07-16T14:07:44.913" v="1760" actId="1076"/>
          <ac:graphicFrameMkLst>
            <pc:docMk/>
            <pc:sldMk cId="1358651475" sldId="269"/>
            <ac:graphicFrameMk id="20" creationId="{61216515-C348-DB5C-58C6-96D5C14C214B}"/>
          </ac:graphicFrameMkLst>
        </pc:graphicFrameChg>
        <pc:graphicFrameChg chg="add mod">
          <ac:chgData name="wajih tarkhani" userId="161edfaaf8d0c9b0" providerId="LiveId" clId="{87AC2984-9AE7-4F1A-AD8A-DC842A375246}" dt="2023-07-16T14:07:44.913" v="1760" actId="1076"/>
          <ac:graphicFrameMkLst>
            <pc:docMk/>
            <pc:sldMk cId="1358651475" sldId="269"/>
            <ac:graphicFrameMk id="21" creationId="{9D3D5316-BF20-3874-7128-1A92D345C18E}"/>
          </ac:graphicFrameMkLst>
        </pc:graphicFrameChg>
        <pc:graphicFrameChg chg="add mod">
          <ac:chgData name="wajih tarkhani" userId="161edfaaf8d0c9b0" providerId="LiveId" clId="{87AC2984-9AE7-4F1A-AD8A-DC842A375246}" dt="2023-07-16T14:07:44.913" v="1760" actId="1076"/>
          <ac:graphicFrameMkLst>
            <pc:docMk/>
            <pc:sldMk cId="1358651475" sldId="269"/>
            <ac:graphicFrameMk id="22" creationId="{D1494D7C-75E2-2F35-960A-7BDF7A9E911E}"/>
          </ac:graphicFrameMkLst>
        </pc:graphicFrameChg>
        <pc:cxnChg chg="add del mod">
          <ac:chgData name="wajih tarkhani" userId="161edfaaf8d0c9b0" providerId="LiveId" clId="{87AC2984-9AE7-4F1A-AD8A-DC842A375246}" dt="2023-07-15T19:44:50.758" v="671"/>
          <ac:cxnSpMkLst>
            <pc:docMk/>
            <pc:sldMk cId="1358651475" sldId="269"/>
            <ac:cxnSpMk id="5" creationId="{DB5B8F47-EF6F-D670-4E53-33693174DB57}"/>
          </ac:cxnSpMkLst>
        </pc:cxnChg>
        <pc:cxnChg chg="add del mod">
          <ac:chgData name="wajih tarkhani" userId="161edfaaf8d0c9b0" providerId="LiveId" clId="{87AC2984-9AE7-4F1A-AD8A-DC842A375246}" dt="2023-07-15T19:44:50.758" v="671"/>
          <ac:cxnSpMkLst>
            <pc:docMk/>
            <pc:sldMk cId="1358651475" sldId="269"/>
            <ac:cxnSpMk id="6" creationId="{9C2F3CD7-660C-3936-A3D1-5AAA632C4C8C}"/>
          </ac:cxnSpMkLst>
        </pc:cxnChg>
        <pc:cxnChg chg="add del mod">
          <ac:chgData name="wajih tarkhani" userId="161edfaaf8d0c9b0" providerId="LiveId" clId="{87AC2984-9AE7-4F1A-AD8A-DC842A375246}" dt="2023-07-15T19:44:50.758" v="671"/>
          <ac:cxnSpMkLst>
            <pc:docMk/>
            <pc:sldMk cId="1358651475" sldId="269"/>
            <ac:cxnSpMk id="7" creationId="{0A541539-CC34-DA1F-215F-909076C3D0B5}"/>
          </ac:cxnSpMkLst>
        </pc:cxnChg>
        <pc:cxnChg chg="add del mod">
          <ac:chgData name="wajih tarkhani" userId="161edfaaf8d0c9b0" providerId="LiveId" clId="{87AC2984-9AE7-4F1A-AD8A-DC842A375246}" dt="2023-07-15T19:44:50.758" v="671"/>
          <ac:cxnSpMkLst>
            <pc:docMk/>
            <pc:sldMk cId="1358651475" sldId="269"/>
            <ac:cxnSpMk id="8" creationId="{2D8F9762-C9EA-591F-ECB2-1597DACEADF0}"/>
          </ac:cxnSpMkLst>
        </pc:cxnChg>
        <pc:cxnChg chg="add del mod">
          <ac:chgData name="wajih tarkhani" userId="161edfaaf8d0c9b0" providerId="LiveId" clId="{87AC2984-9AE7-4F1A-AD8A-DC842A375246}" dt="2023-07-15T19:44:50.758" v="671"/>
          <ac:cxnSpMkLst>
            <pc:docMk/>
            <pc:sldMk cId="1358651475" sldId="269"/>
            <ac:cxnSpMk id="9" creationId="{33359708-DD37-0A6E-C9B4-647BF0B0F79E}"/>
          </ac:cxnSpMkLst>
        </pc:cxnChg>
        <pc:cxnChg chg="add mod">
          <ac:chgData name="wajih tarkhani" userId="161edfaaf8d0c9b0" providerId="LiveId" clId="{87AC2984-9AE7-4F1A-AD8A-DC842A375246}" dt="2023-07-16T14:07:44.913" v="1760" actId="1076"/>
          <ac:cxnSpMkLst>
            <pc:docMk/>
            <pc:sldMk cId="1358651475" sldId="269"/>
            <ac:cxnSpMk id="12" creationId="{6A46BD36-CDE4-0F7A-83F4-F8D48325B518}"/>
          </ac:cxnSpMkLst>
        </pc:cxnChg>
        <pc:cxnChg chg="add mod">
          <ac:chgData name="wajih tarkhani" userId="161edfaaf8d0c9b0" providerId="LiveId" clId="{87AC2984-9AE7-4F1A-AD8A-DC842A375246}" dt="2023-07-16T14:07:44.913" v="1760" actId="1076"/>
          <ac:cxnSpMkLst>
            <pc:docMk/>
            <pc:sldMk cId="1358651475" sldId="269"/>
            <ac:cxnSpMk id="13" creationId="{E9136720-4B7A-37D4-4F03-D6556ACD692A}"/>
          </ac:cxnSpMkLst>
        </pc:cxnChg>
        <pc:cxnChg chg="add mod">
          <ac:chgData name="wajih tarkhani" userId="161edfaaf8d0c9b0" providerId="LiveId" clId="{87AC2984-9AE7-4F1A-AD8A-DC842A375246}" dt="2023-07-16T14:07:44.913" v="1760" actId="1076"/>
          <ac:cxnSpMkLst>
            <pc:docMk/>
            <pc:sldMk cId="1358651475" sldId="269"/>
            <ac:cxnSpMk id="14" creationId="{A6498F76-4F1E-B530-8378-B3519749F837}"/>
          </ac:cxnSpMkLst>
        </pc:cxnChg>
        <pc:cxnChg chg="add mod">
          <ac:chgData name="wajih tarkhani" userId="161edfaaf8d0c9b0" providerId="LiveId" clId="{87AC2984-9AE7-4F1A-AD8A-DC842A375246}" dt="2023-07-16T14:07:44.913" v="1760" actId="1076"/>
          <ac:cxnSpMkLst>
            <pc:docMk/>
            <pc:sldMk cId="1358651475" sldId="269"/>
            <ac:cxnSpMk id="15" creationId="{6D2D0C29-030D-D61C-5A56-DE3E9B24B81D}"/>
          </ac:cxnSpMkLst>
        </pc:cxnChg>
        <pc:cxnChg chg="add mod">
          <ac:chgData name="wajih tarkhani" userId="161edfaaf8d0c9b0" providerId="LiveId" clId="{87AC2984-9AE7-4F1A-AD8A-DC842A375246}" dt="2023-07-16T14:07:44.913" v="1760" actId="1076"/>
          <ac:cxnSpMkLst>
            <pc:docMk/>
            <pc:sldMk cId="1358651475" sldId="269"/>
            <ac:cxnSpMk id="16" creationId="{2822574C-56E5-17EF-530F-EE6C93C21447}"/>
          </ac:cxnSpMkLst>
        </pc:cxnChg>
      </pc:sldChg>
      <pc:sldChg chg="addSp delSp modSp add mod">
        <pc:chgData name="wajih tarkhani" userId="161edfaaf8d0c9b0" providerId="LiveId" clId="{87AC2984-9AE7-4F1A-AD8A-DC842A375246}" dt="2023-07-16T14:22:11.207" v="1849" actId="113"/>
        <pc:sldMkLst>
          <pc:docMk/>
          <pc:sldMk cId="1925686520" sldId="270"/>
        </pc:sldMkLst>
        <pc:spChg chg="mod">
          <ac:chgData name="wajih tarkhani" userId="161edfaaf8d0c9b0" providerId="LiveId" clId="{87AC2984-9AE7-4F1A-AD8A-DC842A375246}" dt="2023-07-16T13:14:40.104" v="1055" actId="122"/>
          <ac:spMkLst>
            <pc:docMk/>
            <pc:sldMk cId="1925686520" sldId="270"/>
            <ac:spMk id="2" creationId="{FCE037A1-9F19-B0D5-120E-37FD29653AB7}"/>
          </ac:spMkLst>
        </pc:spChg>
        <pc:spChg chg="add mod">
          <ac:chgData name="wajih tarkhani" userId="161edfaaf8d0c9b0" providerId="LiveId" clId="{87AC2984-9AE7-4F1A-AD8A-DC842A375246}" dt="2023-07-16T14:22:11.207" v="1849" actId="113"/>
          <ac:spMkLst>
            <pc:docMk/>
            <pc:sldMk cId="1925686520" sldId="270"/>
            <ac:spMk id="3" creationId="{5F51A30B-0830-E255-4BF7-D36FA2D35789}"/>
          </ac:spMkLst>
        </pc:spChg>
        <pc:spChg chg="del">
          <ac:chgData name="wajih tarkhani" userId="161edfaaf8d0c9b0" providerId="LiveId" clId="{87AC2984-9AE7-4F1A-AD8A-DC842A375246}" dt="2023-07-15T19:45:45.986" v="678" actId="478"/>
          <ac:spMkLst>
            <pc:docMk/>
            <pc:sldMk cId="1925686520" sldId="270"/>
            <ac:spMk id="3" creationId="{7F1FE44C-260D-6D54-6DCB-692BC3C75147}"/>
          </ac:spMkLst>
        </pc:spChg>
        <pc:graphicFrameChg chg="add mod">
          <ac:chgData name="wajih tarkhani" userId="161edfaaf8d0c9b0" providerId="LiveId" clId="{87AC2984-9AE7-4F1A-AD8A-DC842A375246}" dt="2023-07-16T14:09:15.964" v="1767" actId="1076"/>
          <ac:graphicFrameMkLst>
            <pc:docMk/>
            <pc:sldMk cId="1925686520" sldId="270"/>
            <ac:graphicFrameMk id="4" creationId="{CDD901C9-2590-8675-D460-3B467F6D9799}"/>
          </ac:graphicFrameMkLst>
        </pc:graphicFrameChg>
        <pc:graphicFrameChg chg="add mod">
          <ac:chgData name="wajih tarkhani" userId="161edfaaf8d0c9b0" providerId="LiveId" clId="{87AC2984-9AE7-4F1A-AD8A-DC842A375246}" dt="2023-07-16T14:09:15.964" v="1767" actId="1076"/>
          <ac:graphicFrameMkLst>
            <pc:docMk/>
            <pc:sldMk cId="1925686520" sldId="270"/>
            <ac:graphicFrameMk id="10" creationId="{A44DB574-DD17-07AE-D078-B59BB59115DD}"/>
          </ac:graphicFrameMkLst>
        </pc:graphicFrameChg>
        <pc:graphicFrameChg chg="add mod">
          <ac:chgData name="wajih tarkhani" userId="161edfaaf8d0c9b0" providerId="LiveId" clId="{87AC2984-9AE7-4F1A-AD8A-DC842A375246}" dt="2023-07-16T14:09:15.964" v="1767" actId="1076"/>
          <ac:graphicFrameMkLst>
            <pc:docMk/>
            <pc:sldMk cId="1925686520" sldId="270"/>
            <ac:graphicFrameMk id="11" creationId="{F0A6AEA0-FD44-BDE2-B307-22C21E0BB0B8}"/>
          </ac:graphicFrameMkLst>
        </pc:graphicFrameChg>
        <pc:graphicFrameChg chg="add mod">
          <ac:chgData name="wajih tarkhani" userId="161edfaaf8d0c9b0" providerId="LiveId" clId="{87AC2984-9AE7-4F1A-AD8A-DC842A375246}" dt="2023-07-16T14:09:15.964" v="1767" actId="1076"/>
          <ac:graphicFrameMkLst>
            <pc:docMk/>
            <pc:sldMk cId="1925686520" sldId="270"/>
            <ac:graphicFrameMk id="12" creationId="{2A65C73B-90E7-E9C5-AD56-6A3EC024BAE9}"/>
          </ac:graphicFrameMkLst>
        </pc:graphicFrameChg>
        <pc:graphicFrameChg chg="add mod">
          <ac:chgData name="wajih tarkhani" userId="161edfaaf8d0c9b0" providerId="LiveId" clId="{87AC2984-9AE7-4F1A-AD8A-DC842A375246}" dt="2023-07-16T14:09:15.964" v="1767" actId="1076"/>
          <ac:graphicFrameMkLst>
            <pc:docMk/>
            <pc:sldMk cId="1925686520" sldId="270"/>
            <ac:graphicFrameMk id="13" creationId="{EB09E82A-869A-E9FB-CDBB-D84631F32472}"/>
          </ac:graphicFrameMkLst>
        </pc:graphicFrameChg>
        <pc:graphicFrameChg chg="add mod">
          <ac:chgData name="wajih tarkhani" userId="161edfaaf8d0c9b0" providerId="LiveId" clId="{87AC2984-9AE7-4F1A-AD8A-DC842A375246}" dt="2023-07-16T14:09:15.964" v="1767" actId="1076"/>
          <ac:graphicFrameMkLst>
            <pc:docMk/>
            <pc:sldMk cId="1925686520" sldId="270"/>
            <ac:graphicFrameMk id="14" creationId="{F9D3BB75-DC64-A04B-74FC-1561D266AFBF}"/>
          </ac:graphicFrameMkLst>
        </pc:graphicFrameChg>
        <pc:graphicFrameChg chg="add mod">
          <ac:chgData name="wajih tarkhani" userId="161edfaaf8d0c9b0" providerId="LiveId" clId="{87AC2984-9AE7-4F1A-AD8A-DC842A375246}" dt="2023-07-16T14:09:15.964" v="1767" actId="1076"/>
          <ac:graphicFrameMkLst>
            <pc:docMk/>
            <pc:sldMk cId="1925686520" sldId="270"/>
            <ac:graphicFrameMk id="15" creationId="{AA588373-DE2A-77B7-DBF9-D8F015FF73B1}"/>
          </ac:graphicFrameMkLst>
        </pc:graphicFrameChg>
        <pc:cxnChg chg="add mod">
          <ac:chgData name="wajih tarkhani" userId="161edfaaf8d0c9b0" providerId="LiveId" clId="{87AC2984-9AE7-4F1A-AD8A-DC842A375246}" dt="2023-07-16T14:09:15.964" v="1767" actId="1076"/>
          <ac:cxnSpMkLst>
            <pc:docMk/>
            <pc:sldMk cId="1925686520" sldId="270"/>
            <ac:cxnSpMk id="5" creationId="{55A02980-315B-0297-97B7-DBEB851B31CD}"/>
          </ac:cxnSpMkLst>
        </pc:cxnChg>
        <pc:cxnChg chg="add mod">
          <ac:chgData name="wajih tarkhani" userId="161edfaaf8d0c9b0" providerId="LiveId" clId="{87AC2984-9AE7-4F1A-AD8A-DC842A375246}" dt="2023-07-16T14:09:15.964" v="1767" actId="1076"/>
          <ac:cxnSpMkLst>
            <pc:docMk/>
            <pc:sldMk cId="1925686520" sldId="270"/>
            <ac:cxnSpMk id="6" creationId="{AC734298-14D0-40D7-AECB-1CAD727DE399}"/>
          </ac:cxnSpMkLst>
        </pc:cxnChg>
        <pc:cxnChg chg="add mod">
          <ac:chgData name="wajih tarkhani" userId="161edfaaf8d0c9b0" providerId="LiveId" clId="{87AC2984-9AE7-4F1A-AD8A-DC842A375246}" dt="2023-07-16T14:09:15.964" v="1767" actId="1076"/>
          <ac:cxnSpMkLst>
            <pc:docMk/>
            <pc:sldMk cId="1925686520" sldId="270"/>
            <ac:cxnSpMk id="7" creationId="{DBFED5D5-98CA-BECF-286E-638BEBA906BB}"/>
          </ac:cxnSpMkLst>
        </pc:cxnChg>
        <pc:cxnChg chg="add mod">
          <ac:chgData name="wajih tarkhani" userId="161edfaaf8d0c9b0" providerId="LiveId" clId="{87AC2984-9AE7-4F1A-AD8A-DC842A375246}" dt="2023-07-16T14:09:15.964" v="1767" actId="1076"/>
          <ac:cxnSpMkLst>
            <pc:docMk/>
            <pc:sldMk cId="1925686520" sldId="270"/>
            <ac:cxnSpMk id="8" creationId="{2FD25057-5C62-122B-34A7-3B34B0F85BE6}"/>
          </ac:cxnSpMkLst>
        </pc:cxnChg>
        <pc:cxnChg chg="add mod">
          <ac:chgData name="wajih tarkhani" userId="161edfaaf8d0c9b0" providerId="LiveId" clId="{87AC2984-9AE7-4F1A-AD8A-DC842A375246}" dt="2023-07-16T14:09:15.964" v="1767" actId="1076"/>
          <ac:cxnSpMkLst>
            <pc:docMk/>
            <pc:sldMk cId="1925686520" sldId="270"/>
            <ac:cxnSpMk id="9" creationId="{A43491A4-3AA9-E3FF-CF68-75B7DF9C6FDB}"/>
          </ac:cxnSpMkLst>
        </pc:cxnChg>
        <pc:cxnChg chg="add mod">
          <ac:chgData name="wajih tarkhani" userId="161edfaaf8d0c9b0" providerId="LiveId" clId="{87AC2984-9AE7-4F1A-AD8A-DC842A375246}" dt="2023-07-16T14:09:15.964" v="1767" actId="1076"/>
          <ac:cxnSpMkLst>
            <pc:docMk/>
            <pc:sldMk cId="1925686520" sldId="270"/>
            <ac:cxnSpMk id="16" creationId="{84B9668A-FA20-D0F1-E1A8-07350BDF058D}"/>
          </ac:cxnSpMkLst>
        </pc:cxnChg>
      </pc:sldChg>
      <pc:sldChg chg="addSp delSp modSp add mod">
        <pc:chgData name="wajih tarkhani" userId="161edfaaf8d0c9b0" providerId="LiveId" clId="{87AC2984-9AE7-4F1A-AD8A-DC842A375246}" dt="2023-07-16T14:23:21.553" v="1856" actId="113"/>
        <pc:sldMkLst>
          <pc:docMk/>
          <pc:sldMk cId="2941834303" sldId="271"/>
        </pc:sldMkLst>
        <pc:spChg chg="mod">
          <ac:chgData name="wajih tarkhani" userId="161edfaaf8d0c9b0" providerId="LiveId" clId="{87AC2984-9AE7-4F1A-AD8A-DC842A375246}" dt="2023-07-16T13:14:43.456" v="1056" actId="122"/>
          <ac:spMkLst>
            <pc:docMk/>
            <pc:sldMk cId="2941834303" sldId="271"/>
            <ac:spMk id="2" creationId="{FCE037A1-9F19-B0D5-120E-37FD29653AB7}"/>
          </ac:spMkLst>
        </pc:spChg>
        <pc:spChg chg="add mod">
          <ac:chgData name="wajih tarkhani" userId="161edfaaf8d0c9b0" providerId="LiveId" clId="{87AC2984-9AE7-4F1A-AD8A-DC842A375246}" dt="2023-07-16T14:23:21.553" v="1856" actId="113"/>
          <ac:spMkLst>
            <pc:docMk/>
            <pc:sldMk cId="2941834303" sldId="271"/>
            <ac:spMk id="3" creationId="{2DF646FA-B71D-6978-A3EF-71AC0107FAEB}"/>
          </ac:spMkLst>
        </pc:spChg>
        <pc:spChg chg="del">
          <ac:chgData name="wajih tarkhani" userId="161edfaaf8d0c9b0" providerId="LiveId" clId="{87AC2984-9AE7-4F1A-AD8A-DC842A375246}" dt="2023-07-15T19:46:06.363" v="681" actId="478"/>
          <ac:spMkLst>
            <pc:docMk/>
            <pc:sldMk cId="2941834303" sldId="271"/>
            <ac:spMk id="3" creationId="{7F1FE44C-260D-6D54-6DCB-692BC3C75147}"/>
          </ac:spMkLst>
        </pc:spChg>
        <pc:spChg chg="add mod">
          <ac:chgData name="wajih tarkhani" userId="161edfaaf8d0c9b0" providerId="LiveId" clId="{87AC2984-9AE7-4F1A-AD8A-DC842A375246}" dt="2023-07-16T14:16:52.186" v="1801"/>
          <ac:spMkLst>
            <pc:docMk/>
            <pc:sldMk cId="2941834303" sldId="271"/>
            <ac:spMk id="18" creationId="{A5083062-4F17-F0F4-1019-65A955F2483C}"/>
          </ac:spMkLst>
        </pc:spChg>
        <pc:graphicFrameChg chg="add mod">
          <ac:chgData name="wajih tarkhani" userId="161edfaaf8d0c9b0" providerId="LiveId" clId="{87AC2984-9AE7-4F1A-AD8A-DC842A375246}" dt="2023-07-16T14:09:38.060" v="1770" actId="1076"/>
          <ac:graphicFrameMkLst>
            <pc:docMk/>
            <pc:sldMk cId="2941834303" sldId="271"/>
            <ac:graphicFrameMk id="4" creationId="{B74BB1E0-4AAA-5778-36F8-55810B9688F3}"/>
          </ac:graphicFrameMkLst>
        </pc:graphicFrameChg>
        <pc:graphicFrameChg chg="add mod">
          <ac:chgData name="wajih tarkhani" userId="161edfaaf8d0c9b0" providerId="LiveId" clId="{87AC2984-9AE7-4F1A-AD8A-DC842A375246}" dt="2023-07-16T14:09:38.060" v="1770" actId="1076"/>
          <ac:graphicFrameMkLst>
            <pc:docMk/>
            <pc:sldMk cId="2941834303" sldId="271"/>
            <ac:graphicFrameMk id="10" creationId="{2D81B591-FEEF-0653-432D-F92ECF696EDB}"/>
          </ac:graphicFrameMkLst>
        </pc:graphicFrameChg>
        <pc:graphicFrameChg chg="add mod">
          <ac:chgData name="wajih tarkhani" userId="161edfaaf8d0c9b0" providerId="LiveId" clId="{87AC2984-9AE7-4F1A-AD8A-DC842A375246}" dt="2023-07-16T14:09:38.060" v="1770" actId="1076"/>
          <ac:graphicFrameMkLst>
            <pc:docMk/>
            <pc:sldMk cId="2941834303" sldId="271"/>
            <ac:graphicFrameMk id="11" creationId="{918B0A4F-A2AD-3843-8895-3491073E9DC6}"/>
          </ac:graphicFrameMkLst>
        </pc:graphicFrameChg>
        <pc:graphicFrameChg chg="add mod">
          <ac:chgData name="wajih tarkhani" userId="161edfaaf8d0c9b0" providerId="LiveId" clId="{87AC2984-9AE7-4F1A-AD8A-DC842A375246}" dt="2023-07-16T14:09:38.060" v="1770" actId="1076"/>
          <ac:graphicFrameMkLst>
            <pc:docMk/>
            <pc:sldMk cId="2941834303" sldId="271"/>
            <ac:graphicFrameMk id="12" creationId="{97416C12-A40D-3AD2-211D-93551E401097}"/>
          </ac:graphicFrameMkLst>
        </pc:graphicFrameChg>
        <pc:graphicFrameChg chg="add mod">
          <ac:chgData name="wajih tarkhani" userId="161edfaaf8d0c9b0" providerId="LiveId" clId="{87AC2984-9AE7-4F1A-AD8A-DC842A375246}" dt="2023-07-16T14:09:38.060" v="1770" actId="1076"/>
          <ac:graphicFrameMkLst>
            <pc:docMk/>
            <pc:sldMk cId="2941834303" sldId="271"/>
            <ac:graphicFrameMk id="13" creationId="{8AB02FE2-6D95-7393-9C33-4FF283AAE5D0}"/>
          </ac:graphicFrameMkLst>
        </pc:graphicFrameChg>
        <pc:graphicFrameChg chg="add mod">
          <ac:chgData name="wajih tarkhani" userId="161edfaaf8d0c9b0" providerId="LiveId" clId="{87AC2984-9AE7-4F1A-AD8A-DC842A375246}" dt="2023-07-16T14:09:38.060" v="1770" actId="1076"/>
          <ac:graphicFrameMkLst>
            <pc:docMk/>
            <pc:sldMk cId="2941834303" sldId="271"/>
            <ac:graphicFrameMk id="14" creationId="{6CE0AD73-B548-36E6-8B8C-9FAB8D5EE82D}"/>
          </ac:graphicFrameMkLst>
        </pc:graphicFrameChg>
        <pc:graphicFrameChg chg="add mod">
          <ac:chgData name="wajih tarkhani" userId="161edfaaf8d0c9b0" providerId="LiveId" clId="{87AC2984-9AE7-4F1A-AD8A-DC842A375246}" dt="2023-07-16T14:09:38.060" v="1770" actId="1076"/>
          <ac:graphicFrameMkLst>
            <pc:docMk/>
            <pc:sldMk cId="2941834303" sldId="271"/>
            <ac:graphicFrameMk id="15" creationId="{F37E90A6-8247-4FFF-C4ED-BCD5DF1B767E}"/>
          </ac:graphicFrameMkLst>
        </pc:graphicFrameChg>
        <pc:graphicFrameChg chg="add mod">
          <ac:chgData name="wajih tarkhani" userId="161edfaaf8d0c9b0" providerId="LiveId" clId="{87AC2984-9AE7-4F1A-AD8A-DC842A375246}" dt="2023-07-16T14:09:38.060" v="1770" actId="1076"/>
          <ac:graphicFrameMkLst>
            <pc:docMk/>
            <pc:sldMk cId="2941834303" sldId="271"/>
            <ac:graphicFrameMk id="16" creationId="{07DB73C8-F841-4340-AF17-DDC31065CEDF}"/>
          </ac:graphicFrameMkLst>
        </pc:graphicFrameChg>
        <pc:cxnChg chg="add mod">
          <ac:chgData name="wajih tarkhani" userId="161edfaaf8d0c9b0" providerId="LiveId" clId="{87AC2984-9AE7-4F1A-AD8A-DC842A375246}" dt="2023-07-16T14:09:38.060" v="1770" actId="1076"/>
          <ac:cxnSpMkLst>
            <pc:docMk/>
            <pc:sldMk cId="2941834303" sldId="271"/>
            <ac:cxnSpMk id="5" creationId="{2999538E-7B74-D259-896C-C03537909E89}"/>
          </ac:cxnSpMkLst>
        </pc:cxnChg>
        <pc:cxnChg chg="add mod">
          <ac:chgData name="wajih tarkhani" userId="161edfaaf8d0c9b0" providerId="LiveId" clId="{87AC2984-9AE7-4F1A-AD8A-DC842A375246}" dt="2023-07-16T14:09:38.060" v="1770" actId="1076"/>
          <ac:cxnSpMkLst>
            <pc:docMk/>
            <pc:sldMk cId="2941834303" sldId="271"/>
            <ac:cxnSpMk id="6" creationId="{1E205DAB-7A15-CE72-5208-82F66C763D77}"/>
          </ac:cxnSpMkLst>
        </pc:cxnChg>
        <pc:cxnChg chg="add mod">
          <ac:chgData name="wajih tarkhani" userId="161edfaaf8d0c9b0" providerId="LiveId" clId="{87AC2984-9AE7-4F1A-AD8A-DC842A375246}" dt="2023-07-16T14:09:38.060" v="1770" actId="1076"/>
          <ac:cxnSpMkLst>
            <pc:docMk/>
            <pc:sldMk cId="2941834303" sldId="271"/>
            <ac:cxnSpMk id="7" creationId="{94EE243F-2C04-2197-B1BE-C65C20BDE543}"/>
          </ac:cxnSpMkLst>
        </pc:cxnChg>
        <pc:cxnChg chg="add mod">
          <ac:chgData name="wajih tarkhani" userId="161edfaaf8d0c9b0" providerId="LiveId" clId="{87AC2984-9AE7-4F1A-AD8A-DC842A375246}" dt="2023-07-16T14:09:38.060" v="1770" actId="1076"/>
          <ac:cxnSpMkLst>
            <pc:docMk/>
            <pc:sldMk cId="2941834303" sldId="271"/>
            <ac:cxnSpMk id="8" creationId="{288DCED2-D7E3-B6A9-6914-66535D6DF41C}"/>
          </ac:cxnSpMkLst>
        </pc:cxnChg>
        <pc:cxnChg chg="add mod">
          <ac:chgData name="wajih tarkhani" userId="161edfaaf8d0c9b0" providerId="LiveId" clId="{87AC2984-9AE7-4F1A-AD8A-DC842A375246}" dt="2023-07-16T14:09:38.060" v="1770" actId="1076"/>
          <ac:cxnSpMkLst>
            <pc:docMk/>
            <pc:sldMk cId="2941834303" sldId="271"/>
            <ac:cxnSpMk id="9" creationId="{61AE4DCA-68E4-E2AE-C13F-132442DFDCB4}"/>
          </ac:cxnSpMkLst>
        </pc:cxnChg>
        <pc:cxnChg chg="add mod">
          <ac:chgData name="wajih tarkhani" userId="161edfaaf8d0c9b0" providerId="LiveId" clId="{87AC2984-9AE7-4F1A-AD8A-DC842A375246}" dt="2023-07-16T14:09:38.060" v="1770" actId="1076"/>
          <ac:cxnSpMkLst>
            <pc:docMk/>
            <pc:sldMk cId="2941834303" sldId="271"/>
            <ac:cxnSpMk id="17" creationId="{03B294C6-4095-89B8-A2D3-53B2A52B8FE7}"/>
          </ac:cxnSpMkLst>
        </pc:cxnChg>
      </pc:sldChg>
      <pc:sldChg chg="addSp delSp modSp add mod">
        <pc:chgData name="wajih tarkhani" userId="161edfaaf8d0c9b0" providerId="LiveId" clId="{87AC2984-9AE7-4F1A-AD8A-DC842A375246}" dt="2023-07-16T14:22:18.271" v="1851" actId="113"/>
        <pc:sldMkLst>
          <pc:docMk/>
          <pc:sldMk cId="2542857961" sldId="272"/>
        </pc:sldMkLst>
        <pc:spChg chg="mod">
          <ac:chgData name="wajih tarkhani" userId="161edfaaf8d0c9b0" providerId="LiveId" clId="{87AC2984-9AE7-4F1A-AD8A-DC842A375246}" dt="2023-07-16T13:14:45.919" v="1057" actId="122"/>
          <ac:spMkLst>
            <pc:docMk/>
            <pc:sldMk cId="2542857961" sldId="272"/>
            <ac:spMk id="2" creationId="{FCE037A1-9F19-B0D5-120E-37FD29653AB7}"/>
          </ac:spMkLst>
        </pc:spChg>
        <pc:spChg chg="del">
          <ac:chgData name="wajih tarkhani" userId="161edfaaf8d0c9b0" providerId="LiveId" clId="{87AC2984-9AE7-4F1A-AD8A-DC842A375246}" dt="2023-07-15T19:46:21.579" v="684" actId="478"/>
          <ac:spMkLst>
            <pc:docMk/>
            <pc:sldMk cId="2542857961" sldId="272"/>
            <ac:spMk id="3" creationId="{7F1FE44C-260D-6D54-6DCB-692BC3C75147}"/>
          </ac:spMkLst>
        </pc:spChg>
        <pc:spChg chg="add mod">
          <ac:chgData name="wajih tarkhani" userId="161edfaaf8d0c9b0" providerId="LiveId" clId="{87AC2984-9AE7-4F1A-AD8A-DC842A375246}" dt="2023-07-16T14:22:18.271" v="1851" actId="113"/>
          <ac:spMkLst>
            <pc:docMk/>
            <pc:sldMk cId="2542857961" sldId="272"/>
            <ac:spMk id="3" creationId="{DCFFD90A-281D-C650-85A2-304218EE858F}"/>
          </ac:spMkLst>
        </pc:spChg>
        <pc:graphicFrameChg chg="add mod">
          <ac:chgData name="wajih tarkhani" userId="161edfaaf8d0c9b0" providerId="LiveId" clId="{87AC2984-9AE7-4F1A-AD8A-DC842A375246}" dt="2023-07-16T14:09:57.877" v="1771" actId="1076"/>
          <ac:graphicFrameMkLst>
            <pc:docMk/>
            <pc:sldMk cId="2542857961" sldId="272"/>
            <ac:graphicFrameMk id="4" creationId="{A3C5C452-13FB-EFDB-9A94-7D8DE006B6AE}"/>
          </ac:graphicFrameMkLst>
        </pc:graphicFrameChg>
        <pc:graphicFrameChg chg="add mod">
          <ac:chgData name="wajih tarkhani" userId="161edfaaf8d0c9b0" providerId="LiveId" clId="{87AC2984-9AE7-4F1A-AD8A-DC842A375246}" dt="2023-07-16T14:09:57.877" v="1771" actId="1076"/>
          <ac:graphicFrameMkLst>
            <pc:docMk/>
            <pc:sldMk cId="2542857961" sldId="272"/>
            <ac:graphicFrameMk id="7" creationId="{C3DA5139-65CB-E313-DF3B-7EAF2FC9787A}"/>
          </ac:graphicFrameMkLst>
        </pc:graphicFrameChg>
        <pc:graphicFrameChg chg="add mod">
          <ac:chgData name="wajih tarkhani" userId="161edfaaf8d0c9b0" providerId="LiveId" clId="{87AC2984-9AE7-4F1A-AD8A-DC842A375246}" dt="2023-07-16T14:09:57.877" v="1771" actId="1076"/>
          <ac:graphicFrameMkLst>
            <pc:docMk/>
            <pc:sldMk cId="2542857961" sldId="272"/>
            <ac:graphicFrameMk id="8" creationId="{D857D869-7FF7-EC17-2F5C-816429970320}"/>
          </ac:graphicFrameMkLst>
        </pc:graphicFrameChg>
        <pc:graphicFrameChg chg="add mod">
          <ac:chgData name="wajih tarkhani" userId="161edfaaf8d0c9b0" providerId="LiveId" clId="{87AC2984-9AE7-4F1A-AD8A-DC842A375246}" dt="2023-07-16T14:09:57.877" v="1771" actId="1076"/>
          <ac:graphicFrameMkLst>
            <pc:docMk/>
            <pc:sldMk cId="2542857961" sldId="272"/>
            <ac:graphicFrameMk id="12" creationId="{8E5EC8DC-F61D-DA89-9D0F-8B89AED27A48}"/>
          </ac:graphicFrameMkLst>
        </pc:graphicFrameChg>
        <pc:graphicFrameChg chg="add mod">
          <ac:chgData name="wajih tarkhani" userId="161edfaaf8d0c9b0" providerId="LiveId" clId="{87AC2984-9AE7-4F1A-AD8A-DC842A375246}" dt="2023-07-16T14:09:57.877" v="1771" actId="1076"/>
          <ac:graphicFrameMkLst>
            <pc:docMk/>
            <pc:sldMk cId="2542857961" sldId="272"/>
            <ac:graphicFrameMk id="13" creationId="{A9768677-A3C0-6B3D-C743-A44B4FC582E6}"/>
          </ac:graphicFrameMkLst>
        </pc:graphicFrameChg>
        <pc:graphicFrameChg chg="add mod">
          <ac:chgData name="wajih tarkhani" userId="161edfaaf8d0c9b0" providerId="LiveId" clId="{87AC2984-9AE7-4F1A-AD8A-DC842A375246}" dt="2023-07-16T14:09:57.877" v="1771" actId="1076"/>
          <ac:graphicFrameMkLst>
            <pc:docMk/>
            <pc:sldMk cId="2542857961" sldId="272"/>
            <ac:graphicFrameMk id="14" creationId="{CDE88B05-1EA7-BA94-3BC3-4C0146A8BFA6}"/>
          </ac:graphicFrameMkLst>
        </pc:graphicFrameChg>
        <pc:graphicFrameChg chg="add mod">
          <ac:chgData name="wajih tarkhani" userId="161edfaaf8d0c9b0" providerId="LiveId" clId="{87AC2984-9AE7-4F1A-AD8A-DC842A375246}" dt="2023-07-16T14:09:57.877" v="1771" actId="1076"/>
          <ac:graphicFrameMkLst>
            <pc:docMk/>
            <pc:sldMk cId="2542857961" sldId="272"/>
            <ac:graphicFrameMk id="15" creationId="{8EA8D1DB-1BE7-634D-E4F8-E533511F5562}"/>
          </ac:graphicFrameMkLst>
        </pc:graphicFrameChg>
        <pc:graphicFrameChg chg="add mod">
          <ac:chgData name="wajih tarkhani" userId="161edfaaf8d0c9b0" providerId="LiveId" clId="{87AC2984-9AE7-4F1A-AD8A-DC842A375246}" dt="2023-07-16T14:09:57.877" v="1771" actId="1076"/>
          <ac:graphicFrameMkLst>
            <pc:docMk/>
            <pc:sldMk cId="2542857961" sldId="272"/>
            <ac:graphicFrameMk id="16" creationId="{BEA70D02-BA08-1B8C-AF0F-CAFB6B5BE242}"/>
          </ac:graphicFrameMkLst>
        </pc:graphicFrameChg>
        <pc:cxnChg chg="add mod">
          <ac:chgData name="wajih tarkhani" userId="161edfaaf8d0c9b0" providerId="LiveId" clId="{87AC2984-9AE7-4F1A-AD8A-DC842A375246}" dt="2023-07-16T14:09:57.877" v="1771" actId="1076"/>
          <ac:cxnSpMkLst>
            <pc:docMk/>
            <pc:sldMk cId="2542857961" sldId="272"/>
            <ac:cxnSpMk id="5" creationId="{7B8D4AB6-CB69-296B-B162-D8C41FC2A2FB}"/>
          </ac:cxnSpMkLst>
        </pc:cxnChg>
        <pc:cxnChg chg="add mod">
          <ac:chgData name="wajih tarkhani" userId="161edfaaf8d0c9b0" providerId="LiveId" clId="{87AC2984-9AE7-4F1A-AD8A-DC842A375246}" dt="2023-07-16T14:09:57.877" v="1771" actId="1076"/>
          <ac:cxnSpMkLst>
            <pc:docMk/>
            <pc:sldMk cId="2542857961" sldId="272"/>
            <ac:cxnSpMk id="6" creationId="{23527911-E7C7-EB85-5F10-FACD4B758CA9}"/>
          </ac:cxnSpMkLst>
        </pc:cxnChg>
        <pc:cxnChg chg="add mod">
          <ac:chgData name="wajih tarkhani" userId="161edfaaf8d0c9b0" providerId="LiveId" clId="{87AC2984-9AE7-4F1A-AD8A-DC842A375246}" dt="2023-07-16T14:09:57.877" v="1771" actId="1076"/>
          <ac:cxnSpMkLst>
            <pc:docMk/>
            <pc:sldMk cId="2542857961" sldId="272"/>
            <ac:cxnSpMk id="9" creationId="{51AD5528-92C7-3E00-B7B5-E2C5D9AAA08F}"/>
          </ac:cxnSpMkLst>
        </pc:cxnChg>
        <pc:cxnChg chg="add mod">
          <ac:chgData name="wajih tarkhani" userId="161edfaaf8d0c9b0" providerId="LiveId" clId="{87AC2984-9AE7-4F1A-AD8A-DC842A375246}" dt="2023-07-16T14:09:57.877" v="1771" actId="1076"/>
          <ac:cxnSpMkLst>
            <pc:docMk/>
            <pc:sldMk cId="2542857961" sldId="272"/>
            <ac:cxnSpMk id="10" creationId="{C26B2A9A-CA73-5C8C-8237-6E7034232580}"/>
          </ac:cxnSpMkLst>
        </pc:cxnChg>
        <pc:cxnChg chg="add mod">
          <ac:chgData name="wajih tarkhani" userId="161edfaaf8d0c9b0" providerId="LiveId" clId="{87AC2984-9AE7-4F1A-AD8A-DC842A375246}" dt="2023-07-16T14:09:57.877" v="1771" actId="1076"/>
          <ac:cxnSpMkLst>
            <pc:docMk/>
            <pc:sldMk cId="2542857961" sldId="272"/>
            <ac:cxnSpMk id="11" creationId="{ABA6FE91-13DE-E962-6578-85D01EAD67C3}"/>
          </ac:cxnSpMkLst>
        </pc:cxnChg>
        <pc:cxnChg chg="add mod">
          <ac:chgData name="wajih tarkhani" userId="161edfaaf8d0c9b0" providerId="LiveId" clId="{87AC2984-9AE7-4F1A-AD8A-DC842A375246}" dt="2023-07-16T14:09:57.877" v="1771" actId="1076"/>
          <ac:cxnSpMkLst>
            <pc:docMk/>
            <pc:sldMk cId="2542857961" sldId="272"/>
            <ac:cxnSpMk id="17" creationId="{E1DA40E8-A308-FBA8-6863-F655C0204F70}"/>
          </ac:cxnSpMkLst>
        </pc:cxnChg>
        <pc:cxnChg chg="add mod">
          <ac:chgData name="wajih tarkhani" userId="161edfaaf8d0c9b0" providerId="LiveId" clId="{87AC2984-9AE7-4F1A-AD8A-DC842A375246}" dt="2023-07-16T14:09:57.877" v="1771" actId="1076"/>
          <ac:cxnSpMkLst>
            <pc:docMk/>
            <pc:sldMk cId="2542857961" sldId="272"/>
            <ac:cxnSpMk id="18" creationId="{C7009DD1-9398-0659-F96E-028A55A5FE05}"/>
          </ac:cxnSpMkLst>
        </pc:cxnChg>
      </pc:sldChg>
      <pc:sldChg chg="modSp add mod">
        <pc:chgData name="wajih tarkhani" userId="161edfaaf8d0c9b0" providerId="LiveId" clId="{87AC2984-9AE7-4F1A-AD8A-DC842A375246}" dt="2023-07-15T19:20:52.717" v="497" actId="20577"/>
        <pc:sldMkLst>
          <pc:docMk/>
          <pc:sldMk cId="723433049" sldId="273"/>
        </pc:sldMkLst>
        <pc:spChg chg="mod">
          <ac:chgData name="wajih tarkhani" userId="161edfaaf8d0c9b0" providerId="LiveId" clId="{87AC2984-9AE7-4F1A-AD8A-DC842A375246}" dt="2023-07-15T19:20:52.717" v="497" actId="20577"/>
          <ac:spMkLst>
            <pc:docMk/>
            <pc:sldMk cId="723433049" sldId="273"/>
            <ac:spMk id="2" creationId="{FCE037A1-9F19-B0D5-120E-37FD29653AB7}"/>
          </ac:spMkLst>
        </pc:spChg>
      </pc:sldChg>
      <pc:sldChg chg="add">
        <pc:chgData name="wajih tarkhani" userId="161edfaaf8d0c9b0" providerId="LiveId" clId="{87AC2984-9AE7-4F1A-AD8A-DC842A375246}" dt="2023-07-15T19:20:56.174" v="498" actId="2890"/>
        <pc:sldMkLst>
          <pc:docMk/>
          <pc:sldMk cId="364615815" sldId="274"/>
        </pc:sldMkLst>
      </pc:sldChg>
      <pc:sldChg chg="modSp add mod">
        <pc:chgData name="wajih tarkhani" userId="161edfaaf8d0c9b0" providerId="LiveId" clId="{87AC2984-9AE7-4F1A-AD8A-DC842A375246}" dt="2023-07-15T19:21:19.619" v="511"/>
        <pc:sldMkLst>
          <pc:docMk/>
          <pc:sldMk cId="2990021340" sldId="275"/>
        </pc:sldMkLst>
        <pc:spChg chg="mod">
          <ac:chgData name="wajih tarkhani" userId="161edfaaf8d0c9b0" providerId="LiveId" clId="{87AC2984-9AE7-4F1A-AD8A-DC842A375246}" dt="2023-07-15T19:21:19.619" v="511"/>
          <ac:spMkLst>
            <pc:docMk/>
            <pc:sldMk cId="2990021340" sldId="275"/>
            <ac:spMk id="2" creationId="{FCE037A1-9F19-B0D5-120E-37FD29653AB7}"/>
          </ac:spMkLst>
        </pc:spChg>
      </pc:sldChg>
      <pc:sldChg chg="add">
        <pc:chgData name="wajih tarkhani" userId="161edfaaf8d0c9b0" providerId="LiveId" clId="{87AC2984-9AE7-4F1A-AD8A-DC842A375246}" dt="2023-07-15T19:21:23.224" v="512" actId="2890"/>
        <pc:sldMkLst>
          <pc:docMk/>
          <pc:sldMk cId="1493096744" sldId="276"/>
        </pc:sldMkLst>
      </pc:sldChg>
      <pc:sldChg chg="add">
        <pc:chgData name="wajih tarkhani" userId="161edfaaf8d0c9b0" providerId="LiveId" clId="{87AC2984-9AE7-4F1A-AD8A-DC842A375246}" dt="2023-07-15T19:21:24.976" v="513" actId="2890"/>
        <pc:sldMkLst>
          <pc:docMk/>
          <pc:sldMk cId="3409218707" sldId="277"/>
        </pc:sldMkLst>
      </pc:sldChg>
      <pc:sldChg chg="add">
        <pc:chgData name="wajih tarkhani" userId="161edfaaf8d0c9b0" providerId="LiveId" clId="{87AC2984-9AE7-4F1A-AD8A-DC842A375246}" dt="2023-07-15T19:21:30.383" v="514" actId="2890"/>
        <pc:sldMkLst>
          <pc:docMk/>
          <pc:sldMk cId="4239894185" sldId="278"/>
        </pc:sldMkLst>
      </pc:sldChg>
      <pc:sldChg chg="addSp delSp modSp add mod">
        <pc:chgData name="wajih tarkhani" userId="161edfaaf8d0c9b0" providerId="LiveId" clId="{87AC2984-9AE7-4F1A-AD8A-DC842A375246}" dt="2023-07-16T14:23:24.569" v="1857" actId="113"/>
        <pc:sldMkLst>
          <pc:docMk/>
          <pc:sldMk cId="4222400739" sldId="279"/>
        </pc:sldMkLst>
        <pc:spChg chg="mod">
          <ac:chgData name="wajih tarkhani" userId="161edfaaf8d0c9b0" providerId="LiveId" clId="{87AC2984-9AE7-4F1A-AD8A-DC842A375246}" dt="2023-07-16T14:10:45.911" v="1778" actId="1076"/>
          <ac:spMkLst>
            <pc:docMk/>
            <pc:sldMk cId="4222400739" sldId="279"/>
            <ac:spMk id="2" creationId="{FCE037A1-9F19-B0D5-120E-37FD29653AB7}"/>
          </ac:spMkLst>
        </pc:spChg>
        <pc:spChg chg="add mod">
          <ac:chgData name="wajih tarkhani" userId="161edfaaf8d0c9b0" providerId="LiveId" clId="{87AC2984-9AE7-4F1A-AD8A-DC842A375246}" dt="2023-07-16T14:23:24.569" v="1857" actId="113"/>
          <ac:spMkLst>
            <pc:docMk/>
            <pc:sldMk cId="4222400739" sldId="279"/>
            <ac:spMk id="3" creationId="{C068AEFC-6543-39F4-0147-318B3F067384}"/>
          </ac:spMkLst>
        </pc:spChg>
        <pc:spChg chg="add mod">
          <ac:chgData name="wajih tarkhani" userId="161edfaaf8d0c9b0" providerId="LiveId" clId="{87AC2984-9AE7-4F1A-AD8A-DC842A375246}" dt="2023-07-16T14:17:20.084" v="1803"/>
          <ac:spMkLst>
            <pc:docMk/>
            <pc:sldMk cId="4222400739" sldId="279"/>
            <ac:spMk id="4" creationId="{D14329A5-A26D-1C61-8C0D-2473A767EB23}"/>
          </ac:spMkLst>
        </pc:spChg>
        <pc:graphicFrameChg chg="add del mod">
          <ac:chgData name="wajih tarkhani" userId="161edfaaf8d0c9b0" providerId="LiveId" clId="{87AC2984-9AE7-4F1A-AD8A-DC842A375246}" dt="2023-07-15T19:47:06.689" v="693"/>
          <ac:graphicFrameMkLst>
            <pc:docMk/>
            <pc:sldMk cId="4222400739" sldId="279"/>
            <ac:graphicFrameMk id="3" creationId="{90F87AF7-F171-9F72-4932-7448B7A4BEA1}"/>
          </ac:graphicFrameMkLst>
        </pc:graphicFrameChg>
        <pc:graphicFrameChg chg="del">
          <ac:chgData name="wajih tarkhani" userId="161edfaaf8d0c9b0" providerId="LiveId" clId="{87AC2984-9AE7-4F1A-AD8A-DC842A375246}" dt="2023-07-15T19:46:54.574" v="688" actId="478"/>
          <ac:graphicFrameMkLst>
            <pc:docMk/>
            <pc:sldMk cId="4222400739" sldId="279"/>
            <ac:graphicFrameMk id="4" creationId="{A3C5C452-13FB-EFDB-9A94-7D8DE006B6AE}"/>
          </ac:graphicFrameMkLst>
        </pc:graphicFrameChg>
        <pc:graphicFrameChg chg="del">
          <ac:chgData name="wajih tarkhani" userId="161edfaaf8d0c9b0" providerId="LiveId" clId="{87AC2984-9AE7-4F1A-AD8A-DC842A375246}" dt="2023-07-15T19:46:54.574" v="688" actId="478"/>
          <ac:graphicFrameMkLst>
            <pc:docMk/>
            <pc:sldMk cId="4222400739" sldId="279"/>
            <ac:graphicFrameMk id="7" creationId="{C3DA5139-65CB-E313-DF3B-7EAF2FC9787A}"/>
          </ac:graphicFrameMkLst>
        </pc:graphicFrameChg>
        <pc:graphicFrameChg chg="del">
          <ac:chgData name="wajih tarkhani" userId="161edfaaf8d0c9b0" providerId="LiveId" clId="{87AC2984-9AE7-4F1A-AD8A-DC842A375246}" dt="2023-07-15T19:46:54.574" v="688" actId="478"/>
          <ac:graphicFrameMkLst>
            <pc:docMk/>
            <pc:sldMk cId="4222400739" sldId="279"/>
            <ac:graphicFrameMk id="8" creationId="{D857D869-7FF7-EC17-2F5C-816429970320}"/>
          </ac:graphicFrameMkLst>
        </pc:graphicFrameChg>
        <pc:graphicFrameChg chg="del">
          <ac:chgData name="wajih tarkhani" userId="161edfaaf8d0c9b0" providerId="LiveId" clId="{87AC2984-9AE7-4F1A-AD8A-DC842A375246}" dt="2023-07-15T19:46:57.132" v="689" actId="478"/>
          <ac:graphicFrameMkLst>
            <pc:docMk/>
            <pc:sldMk cId="4222400739" sldId="279"/>
            <ac:graphicFrameMk id="12" creationId="{8E5EC8DC-F61D-DA89-9D0F-8B89AED27A48}"/>
          </ac:graphicFrameMkLst>
        </pc:graphicFrameChg>
        <pc:graphicFrameChg chg="del">
          <ac:chgData name="wajih tarkhani" userId="161edfaaf8d0c9b0" providerId="LiveId" clId="{87AC2984-9AE7-4F1A-AD8A-DC842A375246}" dt="2023-07-15T19:46:57.132" v="689" actId="478"/>
          <ac:graphicFrameMkLst>
            <pc:docMk/>
            <pc:sldMk cId="4222400739" sldId="279"/>
            <ac:graphicFrameMk id="13" creationId="{A9768677-A3C0-6B3D-C743-A44B4FC582E6}"/>
          </ac:graphicFrameMkLst>
        </pc:graphicFrameChg>
        <pc:graphicFrameChg chg="del">
          <ac:chgData name="wajih tarkhani" userId="161edfaaf8d0c9b0" providerId="LiveId" clId="{87AC2984-9AE7-4F1A-AD8A-DC842A375246}" dt="2023-07-15T19:46:54.574" v="688" actId="478"/>
          <ac:graphicFrameMkLst>
            <pc:docMk/>
            <pc:sldMk cId="4222400739" sldId="279"/>
            <ac:graphicFrameMk id="14" creationId="{CDE88B05-1EA7-BA94-3BC3-4C0146A8BFA6}"/>
          </ac:graphicFrameMkLst>
        </pc:graphicFrameChg>
        <pc:graphicFrameChg chg="del">
          <ac:chgData name="wajih tarkhani" userId="161edfaaf8d0c9b0" providerId="LiveId" clId="{87AC2984-9AE7-4F1A-AD8A-DC842A375246}" dt="2023-07-15T19:46:54.574" v="688" actId="478"/>
          <ac:graphicFrameMkLst>
            <pc:docMk/>
            <pc:sldMk cId="4222400739" sldId="279"/>
            <ac:graphicFrameMk id="15" creationId="{8EA8D1DB-1BE7-634D-E4F8-E533511F5562}"/>
          </ac:graphicFrameMkLst>
        </pc:graphicFrameChg>
        <pc:graphicFrameChg chg="del">
          <ac:chgData name="wajih tarkhani" userId="161edfaaf8d0c9b0" providerId="LiveId" clId="{87AC2984-9AE7-4F1A-AD8A-DC842A375246}" dt="2023-07-15T19:46:54.574" v="688" actId="478"/>
          <ac:graphicFrameMkLst>
            <pc:docMk/>
            <pc:sldMk cId="4222400739" sldId="279"/>
            <ac:graphicFrameMk id="16" creationId="{BEA70D02-BA08-1B8C-AF0F-CAFB6B5BE242}"/>
          </ac:graphicFrameMkLst>
        </pc:graphicFrameChg>
        <pc:graphicFrameChg chg="add del mod">
          <ac:chgData name="wajih tarkhani" userId="161edfaaf8d0c9b0" providerId="LiveId" clId="{87AC2984-9AE7-4F1A-AD8A-DC842A375246}" dt="2023-07-15T19:47:06.689" v="693"/>
          <ac:graphicFrameMkLst>
            <pc:docMk/>
            <pc:sldMk cId="4222400739" sldId="279"/>
            <ac:graphicFrameMk id="21" creationId="{E1F2F3CB-740E-D30B-CFCD-42A28C6EC8FA}"/>
          </ac:graphicFrameMkLst>
        </pc:graphicFrameChg>
        <pc:graphicFrameChg chg="add del mod">
          <ac:chgData name="wajih tarkhani" userId="161edfaaf8d0c9b0" providerId="LiveId" clId="{87AC2984-9AE7-4F1A-AD8A-DC842A375246}" dt="2023-07-15T19:47:06.689" v="693"/>
          <ac:graphicFrameMkLst>
            <pc:docMk/>
            <pc:sldMk cId="4222400739" sldId="279"/>
            <ac:graphicFrameMk id="22" creationId="{1B2BA5F7-1DF5-34FE-9729-A4698F04809A}"/>
          </ac:graphicFrameMkLst>
        </pc:graphicFrameChg>
        <pc:graphicFrameChg chg="add del mod">
          <ac:chgData name="wajih tarkhani" userId="161edfaaf8d0c9b0" providerId="LiveId" clId="{87AC2984-9AE7-4F1A-AD8A-DC842A375246}" dt="2023-07-15T19:47:06.689" v="693"/>
          <ac:graphicFrameMkLst>
            <pc:docMk/>
            <pc:sldMk cId="4222400739" sldId="279"/>
            <ac:graphicFrameMk id="25" creationId="{7F072763-8D47-F7F8-F9D6-610B5241C7BB}"/>
          </ac:graphicFrameMkLst>
        </pc:graphicFrameChg>
        <pc:graphicFrameChg chg="add del mod">
          <ac:chgData name="wajih tarkhani" userId="161edfaaf8d0c9b0" providerId="LiveId" clId="{87AC2984-9AE7-4F1A-AD8A-DC842A375246}" dt="2023-07-15T19:47:06.689" v="693"/>
          <ac:graphicFrameMkLst>
            <pc:docMk/>
            <pc:sldMk cId="4222400739" sldId="279"/>
            <ac:graphicFrameMk id="26" creationId="{E9D19D69-F28F-3360-3CEB-C28C20620F4C}"/>
          </ac:graphicFrameMkLst>
        </pc:graphicFrameChg>
        <pc:graphicFrameChg chg="add del mod">
          <ac:chgData name="wajih tarkhani" userId="161edfaaf8d0c9b0" providerId="LiveId" clId="{87AC2984-9AE7-4F1A-AD8A-DC842A375246}" dt="2023-07-15T19:47:06.689" v="693"/>
          <ac:graphicFrameMkLst>
            <pc:docMk/>
            <pc:sldMk cId="4222400739" sldId="279"/>
            <ac:graphicFrameMk id="27" creationId="{75D43419-906E-9579-B630-E4FB0E1037D7}"/>
          </ac:graphicFrameMkLst>
        </pc:graphicFrameChg>
        <pc:graphicFrameChg chg="add del mod">
          <ac:chgData name="wajih tarkhani" userId="161edfaaf8d0c9b0" providerId="LiveId" clId="{87AC2984-9AE7-4F1A-AD8A-DC842A375246}" dt="2023-07-15T19:47:06.689" v="693"/>
          <ac:graphicFrameMkLst>
            <pc:docMk/>
            <pc:sldMk cId="4222400739" sldId="279"/>
            <ac:graphicFrameMk id="31" creationId="{0DF521C3-3F66-A5B5-F537-959B2905B9A8}"/>
          </ac:graphicFrameMkLst>
        </pc:graphicFrameChg>
        <pc:graphicFrameChg chg="add del mod">
          <ac:chgData name="wajih tarkhani" userId="161edfaaf8d0c9b0" providerId="LiveId" clId="{87AC2984-9AE7-4F1A-AD8A-DC842A375246}" dt="2023-07-15T19:47:38.737" v="697"/>
          <ac:graphicFrameMkLst>
            <pc:docMk/>
            <pc:sldMk cId="4222400739" sldId="279"/>
            <ac:graphicFrameMk id="32" creationId="{9FF44DF7-6A6D-919C-C3F3-88A597ADDC50}"/>
          </ac:graphicFrameMkLst>
        </pc:graphicFrameChg>
        <pc:graphicFrameChg chg="add del mod">
          <ac:chgData name="wajih tarkhani" userId="161edfaaf8d0c9b0" providerId="LiveId" clId="{87AC2984-9AE7-4F1A-AD8A-DC842A375246}" dt="2023-07-15T19:47:38.737" v="697"/>
          <ac:graphicFrameMkLst>
            <pc:docMk/>
            <pc:sldMk cId="4222400739" sldId="279"/>
            <ac:graphicFrameMk id="35" creationId="{96A07DEF-1878-485E-FBB9-C96F1896004C}"/>
          </ac:graphicFrameMkLst>
        </pc:graphicFrameChg>
        <pc:graphicFrameChg chg="add del mod">
          <ac:chgData name="wajih tarkhani" userId="161edfaaf8d0c9b0" providerId="LiveId" clId="{87AC2984-9AE7-4F1A-AD8A-DC842A375246}" dt="2023-07-15T19:47:38.737" v="697"/>
          <ac:graphicFrameMkLst>
            <pc:docMk/>
            <pc:sldMk cId="4222400739" sldId="279"/>
            <ac:graphicFrameMk id="38" creationId="{D303F1D9-1986-14E7-3A86-840ADD0BB2F5}"/>
          </ac:graphicFrameMkLst>
        </pc:graphicFrameChg>
        <pc:graphicFrameChg chg="add del mod">
          <ac:chgData name="wajih tarkhani" userId="161edfaaf8d0c9b0" providerId="LiveId" clId="{87AC2984-9AE7-4F1A-AD8A-DC842A375246}" dt="2023-07-15T19:47:38.737" v="697"/>
          <ac:graphicFrameMkLst>
            <pc:docMk/>
            <pc:sldMk cId="4222400739" sldId="279"/>
            <ac:graphicFrameMk id="39" creationId="{F63D3509-28D5-131B-FCDC-42E711EC752F}"/>
          </ac:graphicFrameMkLst>
        </pc:graphicFrameChg>
        <pc:graphicFrameChg chg="add del mod">
          <ac:chgData name="wajih tarkhani" userId="161edfaaf8d0c9b0" providerId="LiveId" clId="{87AC2984-9AE7-4F1A-AD8A-DC842A375246}" dt="2023-07-15T19:47:38.737" v="697"/>
          <ac:graphicFrameMkLst>
            <pc:docMk/>
            <pc:sldMk cId="4222400739" sldId="279"/>
            <ac:graphicFrameMk id="40" creationId="{4ABBBFB7-DEC0-D464-5DD3-644D7D9A516E}"/>
          </ac:graphicFrameMkLst>
        </pc:graphicFrameChg>
        <pc:graphicFrameChg chg="add del mod">
          <ac:chgData name="wajih tarkhani" userId="161edfaaf8d0c9b0" providerId="LiveId" clId="{87AC2984-9AE7-4F1A-AD8A-DC842A375246}" dt="2023-07-15T19:47:38.737" v="697"/>
          <ac:graphicFrameMkLst>
            <pc:docMk/>
            <pc:sldMk cId="4222400739" sldId="279"/>
            <ac:graphicFrameMk id="41" creationId="{5B0F1817-3907-B31C-276B-2E403A4A2BA7}"/>
          </ac:graphicFrameMkLst>
        </pc:graphicFrameChg>
        <pc:graphicFrameChg chg="add del mod">
          <ac:chgData name="wajih tarkhani" userId="161edfaaf8d0c9b0" providerId="LiveId" clId="{87AC2984-9AE7-4F1A-AD8A-DC842A375246}" dt="2023-07-15T19:47:38.737" v="697"/>
          <ac:graphicFrameMkLst>
            <pc:docMk/>
            <pc:sldMk cId="4222400739" sldId="279"/>
            <ac:graphicFrameMk id="42" creationId="{74539175-1B86-8894-A25B-A5A166719225}"/>
          </ac:graphicFrameMkLst>
        </pc:graphicFrameChg>
        <pc:graphicFrameChg chg="add del mod">
          <ac:chgData name="wajih tarkhani" userId="161edfaaf8d0c9b0" providerId="LiveId" clId="{87AC2984-9AE7-4F1A-AD8A-DC842A375246}" dt="2023-07-15T19:47:38.737" v="697"/>
          <ac:graphicFrameMkLst>
            <pc:docMk/>
            <pc:sldMk cId="4222400739" sldId="279"/>
            <ac:graphicFrameMk id="46" creationId="{228AB038-843B-4D99-57D6-E20919E125C1}"/>
          </ac:graphicFrameMkLst>
        </pc:graphicFrameChg>
        <pc:graphicFrameChg chg="add mod">
          <ac:chgData name="wajih tarkhani" userId="161edfaaf8d0c9b0" providerId="LiveId" clId="{87AC2984-9AE7-4F1A-AD8A-DC842A375246}" dt="2023-07-16T14:10:58.270" v="1781" actId="1076"/>
          <ac:graphicFrameMkLst>
            <pc:docMk/>
            <pc:sldMk cId="4222400739" sldId="279"/>
            <ac:graphicFrameMk id="47" creationId="{F5646C9D-03EA-AF14-198B-295C2BFB8213}"/>
          </ac:graphicFrameMkLst>
        </pc:graphicFrameChg>
        <pc:graphicFrameChg chg="add mod">
          <ac:chgData name="wajih tarkhani" userId="161edfaaf8d0c9b0" providerId="LiveId" clId="{87AC2984-9AE7-4F1A-AD8A-DC842A375246}" dt="2023-07-16T14:10:58.270" v="1781" actId="1076"/>
          <ac:graphicFrameMkLst>
            <pc:docMk/>
            <pc:sldMk cId="4222400739" sldId="279"/>
            <ac:graphicFrameMk id="50" creationId="{6ABCEF2B-01BE-6047-6E12-4D877FEC93A3}"/>
          </ac:graphicFrameMkLst>
        </pc:graphicFrameChg>
        <pc:graphicFrameChg chg="add mod">
          <ac:chgData name="wajih tarkhani" userId="161edfaaf8d0c9b0" providerId="LiveId" clId="{87AC2984-9AE7-4F1A-AD8A-DC842A375246}" dt="2023-07-16T14:10:58.270" v="1781" actId="1076"/>
          <ac:graphicFrameMkLst>
            <pc:docMk/>
            <pc:sldMk cId="4222400739" sldId="279"/>
            <ac:graphicFrameMk id="51" creationId="{AB577DAB-5C0D-3AA3-CAB6-BB2EA6EBD0B3}"/>
          </ac:graphicFrameMkLst>
        </pc:graphicFrameChg>
        <pc:graphicFrameChg chg="add mod">
          <ac:chgData name="wajih tarkhani" userId="161edfaaf8d0c9b0" providerId="LiveId" clId="{87AC2984-9AE7-4F1A-AD8A-DC842A375246}" dt="2023-07-16T14:10:58.270" v="1781" actId="1076"/>
          <ac:graphicFrameMkLst>
            <pc:docMk/>
            <pc:sldMk cId="4222400739" sldId="279"/>
            <ac:graphicFrameMk id="54" creationId="{F63963FA-8502-D1E1-2838-F96A7F78BD1A}"/>
          </ac:graphicFrameMkLst>
        </pc:graphicFrameChg>
        <pc:graphicFrameChg chg="add mod">
          <ac:chgData name="wajih tarkhani" userId="161edfaaf8d0c9b0" providerId="LiveId" clId="{87AC2984-9AE7-4F1A-AD8A-DC842A375246}" dt="2023-07-16T14:10:58.270" v="1781" actId="1076"/>
          <ac:graphicFrameMkLst>
            <pc:docMk/>
            <pc:sldMk cId="4222400739" sldId="279"/>
            <ac:graphicFrameMk id="55" creationId="{3A7A2C59-8EF5-490F-2358-12D39403103F}"/>
          </ac:graphicFrameMkLst>
        </pc:graphicFrameChg>
        <pc:graphicFrameChg chg="add mod">
          <ac:chgData name="wajih tarkhani" userId="161edfaaf8d0c9b0" providerId="LiveId" clId="{87AC2984-9AE7-4F1A-AD8A-DC842A375246}" dt="2023-07-16T14:10:58.270" v="1781" actId="1076"/>
          <ac:graphicFrameMkLst>
            <pc:docMk/>
            <pc:sldMk cId="4222400739" sldId="279"/>
            <ac:graphicFrameMk id="56" creationId="{03861CBE-47CC-20D7-B653-A8EE8E2A7CE6}"/>
          </ac:graphicFrameMkLst>
        </pc:graphicFrameChg>
        <pc:graphicFrameChg chg="add mod">
          <ac:chgData name="wajih tarkhani" userId="161edfaaf8d0c9b0" providerId="LiveId" clId="{87AC2984-9AE7-4F1A-AD8A-DC842A375246}" dt="2023-07-16T14:10:58.270" v="1781" actId="1076"/>
          <ac:graphicFrameMkLst>
            <pc:docMk/>
            <pc:sldMk cId="4222400739" sldId="279"/>
            <ac:graphicFrameMk id="57" creationId="{2F41D9FE-A2A7-C141-D724-29E323EF464B}"/>
          </ac:graphicFrameMkLst>
        </pc:graphicFrameChg>
        <pc:graphicFrameChg chg="add mod">
          <ac:chgData name="wajih tarkhani" userId="161edfaaf8d0c9b0" providerId="LiveId" clId="{87AC2984-9AE7-4F1A-AD8A-DC842A375246}" dt="2023-07-16T14:10:58.270" v="1781" actId="1076"/>
          <ac:graphicFrameMkLst>
            <pc:docMk/>
            <pc:sldMk cId="4222400739" sldId="279"/>
            <ac:graphicFrameMk id="58" creationId="{E48A5193-D28B-1ACC-7F2B-C2A05EE848B9}"/>
          </ac:graphicFrameMkLst>
        </pc:graphicFrameChg>
        <pc:graphicFrameChg chg="add mod">
          <ac:chgData name="wajih tarkhani" userId="161edfaaf8d0c9b0" providerId="LiveId" clId="{87AC2984-9AE7-4F1A-AD8A-DC842A375246}" dt="2023-07-16T14:10:58.270" v="1781" actId="1076"/>
          <ac:graphicFrameMkLst>
            <pc:docMk/>
            <pc:sldMk cId="4222400739" sldId="279"/>
            <ac:graphicFrameMk id="62" creationId="{ED1D6200-50CF-2494-A205-B7033A329DE3}"/>
          </ac:graphicFrameMkLst>
        </pc:graphicFrameChg>
        <pc:cxnChg chg="del">
          <ac:chgData name="wajih tarkhani" userId="161edfaaf8d0c9b0" providerId="LiveId" clId="{87AC2984-9AE7-4F1A-AD8A-DC842A375246}" dt="2023-07-15T19:46:54.574" v="688" actId="478"/>
          <ac:cxnSpMkLst>
            <pc:docMk/>
            <pc:sldMk cId="4222400739" sldId="279"/>
            <ac:cxnSpMk id="5" creationId="{7B8D4AB6-CB69-296B-B162-D8C41FC2A2FB}"/>
          </ac:cxnSpMkLst>
        </pc:cxnChg>
        <pc:cxnChg chg="del">
          <ac:chgData name="wajih tarkhani" userId="161edfaaf8d0c9b0" providerId="LiveId" clId="{87AC2984-9AE7-4F1A-AD8A-DC842A375246}" dt="2023-07-15T19:46:54.574" v="688" actId="478"/>
          <ac:cxnSpMkLst>
            <pc:docMk/>
            <pc:sldMk cId="4222400739" sldId="279"/>
            <ac:cxnSpMk id="6" creationId="{23527911-E7C7-EB85-5F10-FACD4B758CA9}"/>
          </ac:cxnSpMkLst>
        </pc:cxnChg>
        <pc:cxnChg chg="del mod">
          <ac:chgData name="wajih tarkhani" userId="161edfaaf8d0c9b0" providerId="LiveId" clId="{87AC2984-9AE7-4F1A-AD8A-DC842A375246}" dt="2023-07-15T19:46:54.574" v="688" actId="478"/>
          <ac:cxnSpMkLst>
            <pc:docMk/>
            <pc:sldMk cId="4222400739" sldId="279"/>
            <ac:cxnSpMk id="9" creationId="{51AD5528-92C7-3E00-B7B5-E2C5D9AAA08F}"/>
          </ac:cxnSpMkLst>
        </pc:cxnChg>
        <pc:cxnChg chg="del mod">
          <ac:chgData name="wajih tarkhani" userId="161edfaaf8d0c9b0" providerId="LiveId" clId="{87AC2984-9AE7-4F1A-AD8A-DC842A375246}" dt="2023-07-15T19:46:54.574" v="688" actId="478"/>
          <ac:cxnSpMkLst>
            <pc:docMk/>
            <pc:sldMk cId="4222400739" sldId="279"/>
            <ac:cxnSpMk id="10" creationId="{C26B2A9A-CA73-5C8C-8237-6E7034232580}"/>
          </ac:cxnSpMkLst>
        </pc:cxnChg>
        <pc:cxnChg chg="del mod">
          <ac:chgData name="wajih tarkhani" userId="161edfaaf8d0c9b0" providerId="LiveId" clId="{87AC2984-9AE7-4F1A-AD8A-DC842A375246}" dt="2023-07-15T19:46:54.574" v="688" actId="478"/>
          <ac:cxnSpMkLst>
            <pc:docMk/>
            <pc:sldMk cId="4222400739" sldId="279"/>
            <ac:cxnSpMk id="11" creationId="{ABA6FE91-13DE-E962-6578-85D01EAD67C3}"/>
          </ac:cxnSpMkLst>
        </pc:cxnChg>
        <pc:cxnChg chg="del mod">
          <ac:chgData name="wajih tarkhani" userId="161edfaaf8d0c9b0" providerId="LiveId" clId="{87AC2984-9AE7-4F1A-AD8A-DC842A375246}" dt="2023-07-15T19:46:54.574" v="688" actId="478"/>
          <ac:cxnSpMkLst>
            <pc:docMk/>
            <pc:sldMk cId="4222400739" sldId="279"/>
            <ac:cxnSpMk id="17" creationId="{E1DA40E8-A308-FBA8-6863-F655C0204F70}"/>
          </ac:cxnSpMkLst>
        </pc:cxnChg>
        <pc:cxnChg chg="del mod">
          <ac:chgData name="wajih tarkhani" userId="161edfaaf8d0c9b0" providerId="LiveId" clId="{87AC2984-9AE7-4F1A-AD8A-DC842A375246}" dt="2023-07-15T19:46:54.574" v="688" actId="478"/>
          <ac:cxnSpMkLst>
            <pc:docMk/>
            <pc:sldMk cId="4222400739" sldId="279"/>
            <ac:cxnSpMk id="18" creationId="{C7009DD1-9398-0659-F96E-028A55A5FE05}"/>
          </ac:cxnSpMkLst>
        </pc:cxnChg>
        <pc:cxnChg chg="add del mod">
          <ac:chgData name="wajih tarkhani" userId="161edfaaf8d0c9b0" providerId="LiveId" clId="{87AC2984-9AE7-4F1A-AD8A-DC842A375246}" dt="2023-07-15T19:47:06.689" v="693"/>
          <ac:cxnSpMkLst>
            <pc:docMk/>
            <pc:sldMk cId="4222400739" sldId="279"/>
            <ac:cxnSpMk id="19" creationId="{3EA7151D-269C-D967-7BB1-AD6C346A7D4A}"/>
          </ac:cxnSpMkLst>
        </pc:cxnChg>
        <pc:cxnChg chg="add del mod">
          <ac:chgData name="wajih tarkhani" userId="161edfaaf8d0c9b0" providerId="LiveId" clId="{87AC2984-9AE7-4F1A-AD8A-DC842A375246}" dt="2023-07-15T19:47:06.689" v="693"/>
          <ac:cxnSpMkLst>
            <pc:docMk/>
            <pc:sldMk cId="4222400739" sldId="279"/>
            <ac:cxnSpMk id="20" creationId="{D163BE3D-0BEB-07F0-9266-A9FF514117D5}"/>
          </ac:cxnSpMkLst>
        </pc:cxnChg>
        <pc:cxnChg chg="add del mod">
          <ac:chgData name="wajih tarkhani" userId="161edfaaf8d0c9b0" providerId="LiveId" clId="{87AC2984-9AE7-4F1A-AD8A-DC842A375246}" dt="2023-07-15T19:47:06.689" v="693"/>
          <ac:cxnSpMkLst>
            <pc:docMk/>
            <pc:sldMk cId="4222400739" sldId="279"/>
            <ac:cxnSpMk id="23" creationId="{25BF5BC3-685D-4F78-637C-15C2B5920C49}"/>
          </ac:cxnSpMkLst>
        </pc:cxnChg>
        <pc:cxnChg chg="add del mod">
          <ac:chgData name="wajih tarkhani" userId="161edfaaf8d0c9b0" providerId="LiveId" clId="{87AC2984-9AE7-4F1A-AD8A-DC842A375246}" dt="2023-07-15T19:47:06.689" v="693"/>
          <ac:cxnSpMkLst>
            <pc:docMk/>
            <pc:sldMk cId="4222400739" sldId="279"/>
            <ac:cxnSpMk id="24" creationId="{8E665F20-60B6-4B44-2857-2FC7BB257EBC}"/>
          </ac:cxnSpMkLst>
        </pc:cxnChg>
        <pc:cxnChg chg="add del mod">
          <ac:chgData name="wajih tarkhani" userId="161edfaaf8d0c9b0" providerId="LiveId" clId="{87AC2984-9AE7-4F1A-AD8A-DC842A375246}" dt="2023-07-15T19:47:06.689" v="693"/>
          <ac:cxnSpMkLst>
            <pc:docMk/>
            <pc:sldMk cId="4222400739" sldId="279"/>
            <ac:cxnSpMk id="28" creationId="{3ADF7196-4D03-D89F-3A0B-45DEFE0767FD}"/>
          </ac:cxnSpMkLst>
        </pc:cxnChg>
        <pc:cxnChg chg="add del mod">
          <ac:chgData name="wajih tarkhani" userId="161edfaaf8d0c9b0" providerId="LiveId" clId="{87AC2984-9AE7-4F1A-AD8A-DC842A375246}" dt="2023-07-15T19:47:06.689" v="693"/>
          <ac:cxnSpMkLst>
            <pc:docMk/>
            <pc:sldMk cId="4222400739" sldId="279"/>
            <ac:cxnSpMk id="29" creationId="{27314982-9843-D25F-8BD9-CFDB319881D8}"/>
          </ac:cxnSpMkLst>
        </pc:cxnChg>
        <pc:cxnChg chg="add del mod">
          <ac:chgData name="wajih tarkhani" userId="161edfaaf8d0c9b0" providerId="LiveId" clId="{87AC2984-9AE7-4F1A-AD8A-DC842A375246}" dt="2023-07-15T19:47:06.689" v="693"/>
          <ac:cxnSpMkLst>
            <pc:docMk/>
            <pc:sldMk cId="4222400739" sldId="279"/>
            <ac:cxnSpMk id="30" creationId="{136220E2-2B07-8D1A-8387-E4E9904A525C}"/>
          </ac:cxnSpMkLst>
        </pc:cxnChg>
        <pc:cxnChg chg="add del mod">
          <ac:chgData name="wajih tarkhani" userId="161edfaaf8d0c9b0" providerId="LiveId" clId="{87AC2984-9AE7-4F1A-AD8A-DC842A375246}" dt="2023-07-15T19:47:38.737" v="697"/>
          <ac:cxnSpMkLst>
            <pc:docMk/>
            <pc:sldMk cId="4222400739" sldId="279"/>
            <ac:cxnSpMk id="33" creationId="{16E5F754-C045-5F6F-A5FB-08634E3225EF}"/>
          </ac:cxnSpMkLst>
        </pc:cxnChg>
        <pc:cxnChg chg="add del mod">
          <ac:chgData name="wajih tarkhani" userId="161edfaaf8d0c9b0" providerId="LiveId" clId="{87AC2984-9AE7-4F1A-AD8A-DC842A375246}" dt="2023-07-15T19:47:38.737" v="697"/>
          <ac:cxnSpMkLst>
            <pc:docMk/>
            <pc:sldMk cId="4222400739" sldId="279"/>
            <ac:cxnSpMk id="34" creationId="{1736C099-981C-2595-A67E-84B0BC6612CF}"/>
          </ac:cxnSpMkLst>
        </pc:cxnChg>
        <pc:cxnChg chg="add del mod">
          <ac:chgData name="wajih tarkhani" userId="161edfaaf8d0c9b0" providerId="LiveId" clId="{87AC2984-9AE7-4F1A-AD8A-DC842A375246}" dt="2023-07-15T19:47:38.737" v="697"/>
          <ac:cxnSpMkLst>
            <pc:docMk/>
            <pc:sldMk cId="4222400739" sldId="279"/>
            <ac:cxnSpMk id="36" creationId="{F57F1A6C-9338-0DB7-7AF9-B80CA79A924F}"/>
          </ac:cxnSpMkLst>
        </pc:cxnChg>
        <pc:cxnChg chg="add del mod">
          <ac:chgData name="wajih tarkhani" userId="161edfaaf8d0c9b0" providerId="LiveId" clId="{87AC2984-9AE7-4F1A-AD8A-DC842A375246}" dt="2023-07-15T19:47:38.737" v="697"/>
          <ac:cxnSpMkLst>
            <pc:docMk/>
            <pc:sldMk cId="4222400739" sldId="279"/>
            <ac:cxnSpMk id="37" creationId="{F04A3B02-BD2C-0E17-D926-56BCA95B66EE}"/>
          </ac:cxnSpMkLst>
        </pc:cxnChg>
        <pc:cxnChg chg="add del mod">
          <ac:chgData name="wajih tarkhani" userId="161edfaaf8d0c9b0" providerId="LiveId" clId="{87AC2984-9AE7-4F1A-AD8A-DC842A375246}" dt="2023-07-15T19:47:38.737" v="697"/>
          <ac:cxnSpMkLst>
            <pc:docMk/>
            <pc:sldMk cId="4222400739" sldId="279"/>
            <ac:cxnSpMk id="43" creationId="{FEBE5768-7934-0DAD-B745-AF8ECDF21A8A}"/>
          </ac:cxnSpMkLst>
        </pc:cxnChg>
        <pc:cxnChg chg="add del mod">
          <ac:chgData name="wajih tarkhani" userId="161edfaaf8d0c9b0" providerId="LiveId" clId="{87AC2984-9AE7-4F1A-AD8A-DC842A375246}" dt="2023-07-15T19:47:38.737" v="697"/>
          <ac:cxnSpMkLst>
            <pc:docMk/>
            <pc:sldMk cId="4222400739" sldId="279"/>
            <ac:cxnSpMk id="44" creationId="{1EBD0923-5129-F487-D03A-8F0EAE717F48}"/>
          </ac:cxnSpMkLst>
        </pc:cxnChg>
        <pc:cxnChg chg="add del mod">
          <ac:chgData name="wajih tarkhani" userId="161edfaaf8d0c9b0" providerId="LiveId" clId="{87AC2984-9AE7-4F1A-AD8A-DC842A375246}" dt="2023-07-15T19:47:38.737" v="697"/>
          <ac:cxnSpMkLst>
            <pc:docMk/>
            <pc:sldMk cId="4222400739" sldId="279"/>
            <ac:cxnSpMk id="45" creationId="{CC49831A-6D96-77EE-D8DA-377655D0055D}"/>
          </ac:cxnSpMkLst>
        </pc:cxnChg>
        <pc:cxnChg chg="add mod">
          <ac:chgData name="wajih tarkhani" userId="161edfaaf8d0c9b0" providerId="LiveId" clId="{87AC2984-9AE7-4F1A-AD8A-DC842A375246}" dt="2023-07-16T14:10:58.270" v="1781" actId="1076"/>
          <ac:cxnSpMkLst>
            <pc:docMk/>
            <pc:sldMk cId="4222400739" sldId="279"/>
            <ac:cxnSpMk id="48" creationId="{D281BAA1-EAD7-9933-37E3-10856D399F12}"/>
          </ac:cxnSpMkLst>
        </pc:cxnChg>
        <pc:cxnChg chg="add mod">
          <ac:chgData name="wajih tarkhani" userId="161edfaaf8d0c9b0" providerId="LiveId" clId="{87AC2984-9AE7-4F1A-AD8A-DC842A375246}" dt="2023-07-16T14:10:58.270" v="1781" actId="1076"/>
          <ac:cxnSpMkLst>
            <pc:docMk/>
            <pc:sldMk cId="4222400739" sldId="279"/>
            <ac:cxnSpMk id="49" creationId="{0EFB601D-010D-A030-F50F-C12F3E312CAF}"/>
          </ac:cxnSpMkLst>
        </pc:cxnChg>
        <pc:cxnChg chg="add mod">
          <ac:chgData name="wajih tarkhani" userId="161edfaaf8d0c9b0" providerId="LiveId" clId="{87AC2984-9AE7-4F1A-AD8A-DC842A375246}" dt="2023-07-16T14:10:58.270" v="1781" actId="1076"/>
          <ac:cxnSpMkLst>
            <pc:docMk/>
            <pc:sldMk cId="4222400739" sldId="279"/>
            <ac:cxnSpMk id="52" creationId="{CE452469-2A27-AA3B-CD88-B131AAA46E29}"/>
          </ac:cxnSpMkLst>
        </pc:cxnChg>
        <pc:cxnChg chg="add mod">
          <ac:chgData name="wajih tarkhani" userId="161edfaaf8d0c9b0" providerId="LiveId" clId="{87AC2984-9AE7-4F1A-AD8A-DC842A375246}" dt="2023-07-16T14:10:58.270" v="1781" actId="1076"/>
          <ac:cxnSpMkLst>
            <pc:docMk/>
            <pc:sldMk cId="4222400739" sldId="279"/>
            <ac:cxnSpMk id="53" creationId="{E52D2A07-FD26-3B3D-B091-2AA43A6E79E9}"/>
          </ac:cxnSpMkLst>
        </pc:cxnChg>
        <pc:cxnChg chg="add mod">
          <ac:chgData name="wajih tarkhani" userId="161edfaaf8d0c9b0" providerId="LiveId" clId="{87AC2984-9AE7-4F1A-AD8A-DC842A375246}" dt="2023-07-16T14:10:58.270" v="1781" actId="1076"/>
          <ac:cxnSpMkLst>
            <pc:docMk/>
            <pc:sldMk cId="4222400739" sldId="279"/>
            <ac:cxnSpMk id="59" creationId="{5F2F672D-D1F5-8B9F-7CBF-17AF2AD0A7A4}"/>
          </ac:cxnSpMkLst>
        </pc:cxnChg>
        <pc:cxnChg chg="add mod">
          <ac:chgData name="wajih tarkhani" userId="161edfaaf8d0c9b0" providerId="LiveId" clId="{87AC2984-9AE7-4F1A-AD8A-DC842A375246}" dt="2023-07-16T14:10:58.270" v="1781" actId="1076"/>
          <ac:cxnSpMkLst>
            <pc:docMk/>
            <pc:sldMk cId="4222400739" sldId="279"/>
            <ac:cxnSpMk id="60" creationId="{EEDBC485-6783-5CE9-247B-E28CED7FD08E}"/>
          </ac:cxnSpMkLst>
        </pc:cxnChg>
        <pc:cxnChg chg="add mod">
          <ac:chgData name="wajih tarkhani" userId="161edfaaf8d0c9b0" providerId="LiveId" clId="{87AC2984-9AE7-4F1A-AD8A-DC842A375246}" dt="2023-07-16T14:10:58.270" v="1781" actId="1076"/>
          <ac:cxnSpMkLst>
            <pc:docMk/>
            <pc:sldMk cId="4222400739" sldId="279"/>
            <ac:cxnSpMk id="61" creationId="{D8F976D1-61D4-54A3-91CC-17C05B6747FC}"/>
          </ac:cxnSpMkLst>
        </pc:cxnChg>
      </pc:sldChg>
      <pc:sldChg chg="addSp modSp add mod">
        <pc:chgData name="wajih tarkhani" userId="161edfaaf8d0c9b0" providerId="LiveId" clId="{87AC2984-9AE7-4F1A-AD8A-DC842A375246}" dt="2023-07-16T14:22:29.088" v="1853" actId="113"/>
        <pc:sldMkLst>
          <pc:docMk/>
          <pc:sldMk cId="1284831182" sldId="280"/>
        </pc:sldMkLst>
        <pc:spChg chg="mod">
          <ac:chgData name="wajih tarkhani" userId="161edfaaf8d0c9b0" providerId="LiveId" clId="{87AC2984-9AE7-4F1A-AD8A-DC842A375246}" dt="2023-07-16T13:14:50.944" v="1059" actId="122"/>
          <ac:spMkLst>
            <pc:docMk/>
            <pc:sldMk cId="1284831182" sldId="280"/>
            <ac:spMk id="2" creationId="{FCE037A1-9F19-B0D5-120E-37FD29653AB7}"/>
          </ac:spMkLst>
        </pc:spChg>
        <pc:spChg chg="add mod">
          <ac:chgData name="wajih tarkhani" userId="161edfaaf8d0c9b0" providerId="LiveId" clId="{87AC2984-9AE7-4F1A-AD8A-DC842A375246}" dt="2023-07-16T14:22:29.088" v="1853" actId="113"/>
          <ac:spMkLst>
            <pc:docMk/>
            <pc:sldMk cId="1284831182" sldId="280"/>
            <ac:spMk id="20" creationId="{FD046612-97FC-ABD1-C63A-28ADACB3E046}"/>
          </ac:spMkLst>
        </pc:spChg>
        <pc:graphicFrameChg chg="add mod">
          <ac:chgData name="wajih tarkhani" userId="161edfaaf8d0c9b0" providerId="LiveId" clId="{87AC2984-9AE7-4F1A-AD8A-DC842A375246}" dt="2023-07-16T14:11:23.295" v="1784" actId="1076"/>
          <ac:graphicFrameMkLst>
            <pc:docMk/>
            <pc:sldMk cId="1284831182" sldId="280"/>
            <ac:graphicFrameMk id="3" creationId="{03E9C84C-C21E-5C3F-4BA2-0248832529B4}"/>
          </ac:graphicFrameMkLst>
        </pc:graphicFrameChg>
        <pc:graphicFrameChg chg="add mod">
          <ac:chgData name="wajih tarkhani" userId="161edfaaf8d0c9b0" providerId="LiveId" clId="{87AC2984-9AE7-4F1A-AD8A-DC842A375246}" dt="2023-07-16T14:11:23.295" v="1784" actId="1076"/>
          <ac:graphicFrameMkLst>
            <pc:docMk/>
            <pc:sldMk cId="1284831182" sldId="280"/>
            <ac:graphicFrameMk id="6" creationId="{3FEEBF95-10FF-F453-8168-7806563FF448}"/>
          </ac:graphicFrameMkLst>
        </pc:graphicFrameChg>
        <pc:graphicFrameChg chg="add mod">
          <ac:chgData name="wajih tarkhani" userId="161edfaaf8d0c9b0" providerId="LiveId" clId="{87AC2984-9AE7-4F1A-AD8A-DC842A375246}" dt="2023-07-16T14:11:23.295" v="1784" actId="1076"/>
          <ac:graphicFrameMkLst>
            <pc:docMk/>
            <pc:sldMk cId="1284831182" sldId="280"/>
            <ac:graphicFrameMk id="7" creationId="{2FE4499D-1EFA-F0AB-ED6A-A4C4F83EA292}"/>
          </ac:graphicFrameMkLst>
        </pc:graphicFrameChg>
        <pc:graphicFrameChg chg="add mod">
          <ac:chgData name="wajih tarkhani" userId="161edfaaf8d0c9b0" providerId="LiveId" clId="{87AC2984-9AE7-4F1A-AD8A-DC842A375246}" dt="2023-07-16T14:11:23.295" v="1784" actId="1076"/>
          <ac:graphicFrameMkLst>
            <pc:docMk/>
            <pc:sldMk cId="1284831182" sldId="280"/>
            <ac:graphicFrameMk id="10" creationId="{E6DC1D29-8A42-21E8-E990-3DB8CD6CEFCF}"/>
          </ac:graphicFrameMkLst>
        </pc:graphicFrameChg>
        <pc:graphicFrameChg chg="add mod">
          <ac:chgData name="wajih tarkhani" userId="161edfaaf8d0c9b0" providerId="LiveId" clId="{87AC2984-9AE7-4F1A-AD8A-DC842A375246}" dt="2023-07-16T14:11:23.295" v="1784" actId="1076"/>
          <ac:graphicFrameMkLst>
            <pc:docMk/>
            <pc:sldMk cId="1284831182" sldId="280"/>
            <ac:graphicFrameMk id="11" creationId="{BAD43C9A-2CE8-C084-0BF5-4CB6CEE756C2}"/>
          </ac:graphicFrameMkLst>
        </pc:graphicFrameChg>
        <pc:graphicFrameChg chg="add mod">
          <ac:chgData name="wajih tarkhani" userId="161edfaaf8d0c9b0" providerId="LiveId" clId="{87AC2984-9AE7-4F1A-AD8A-DC842A375246}" dt="2023-07-16T14:11:23.295" v="1784" actId="1076"/>
          <ac:graphicFrameMkLst>
            <pc:docMk/>
            <pc:sldMk cId="1284831182" sldId="280"/>
            <ac:graphicFrameMk id="12" creationId="{9D6A1CB6-5962-4195-4034-D67475DF5B21}"/>
          </ac:graphicFrameMkLst>
        </pc:graphicFrameChg>
        <pc:graphicFrameChg chg="add mod">
          <ac:chgData name="wajih tarkhani" userId="161edfaaf8d0c9b0" providerId="LiveId" clId="{87AC2984-9AE7-4F1A-AD8A-DC842A375246}" dt="2023-07-16T14:11:23.295" v="1784" actId="1076"/>
          <ac:graphicFrameMkLst>
            <pc:docMk/>
            <pc:sldMk cId="1284831182" sldId="280"/>
            <ac:graphicFrameMk id="13" creationId="{90A6A223-A576-268B-36F6-A783405CD1CD}"/>
          </ac:graphicFrameMkLst>
        </pc:graphicFrameChg>
        <pc:graphicFrameChg chg="add mod">
          <ac:chgData name="wajih tarkhani" userId="161edfaaf8d0c9b0" providerId="LiveId" clId="{87AC2984-9AE7-4F1A-AD8A-DC842A375246}" dt="2023-07-16T14:11:23.295" v="1784" actId="1076"/>
          <ac:graphicFrameMkLst>
            <pc:docMk/>
            <pc:sldMk cId="1284831182" sldId="280"/>
            <ac:graphicFrameMk id="14" creationId="{71F27415-89C2-CDCD-52DC-664825257372}"/>
          </ac:graphicFrameMkLst>
        </pc:graphicFrameChg>
        <pc:graphicFrameChg chg="add mod">
          <ac:chgData name="wajih tarkhani" userId="161edfaaf8d0c9b0" providerId="LiveId" clId="{87AC2984-9AE7-4F1A-AD8A-DC842A375246}" dt="2023-07-16T14:11:23.295" v="1784" actId="1076"/>
          <ac:graphicFrameMkLst>
            <pc:docMk/>
            <pc:sldMk cId="1284831182" sldId="280"/>
            <ac:graphicFrameMk id="18" creationId="{8EFC92ED-5BAF-D036-8BAB-1ECE969BC0E8}"/>
          </ac:graphicFrameMkLst>
        </pc:graphicFrameChg>
        <pc:cxnChg chg="add mod">
          <ac:chgData name="wajih tarkhani" userId="161edfaaf8d0c9b0" providerId="LiveId" clId="{87AC2984-9AE7-4F1A-AD8A-DC842A375246}" dt="2023-07-16T14:11:32.213" v="1785" actId="1076"/>
          <ac:cxnSpMkLst>
            <pc:docMk/>
            <pc:sldMk cId="1284831182" sldId="280"/>
            <ac:cxnSpMk id="4" creationId="{A0205F0D-BC01-8424-847B-5A491A241C55}"/>
          </ac:cxnSpMkLst>
        </pc:cxnChg>
        <pc:cxnChg chg="add mod">
          <ac:chgData name="wajih tarkhani" userId="161edfaaf8d0c9b0" providerId="LiveId" clId="{87AC2984-9AE7-4F1A-AD8A-DC842A375246}" dt="2023-07-16T14:11:23.295" v="1784" actId="1076"/>
          <ac:cxnSpMkLst>
            <pc:docMk/>
            <pc:sldMk cId="1284831182" sldId="280"/>
            <ac:cxnSpMk id="5" creationId="{348FAC71-27D1-7736-66DD-1A0F28FE3A8E}"/>
          </ac:cxnSpMkLst>
        </pc:cxnChg>
        <pc:cxnChg chg="add mod">
          <ac:chgData name="wajih tarkhani" userId="161edfaaf8d0c9b0" providerId="LiveId" clId="{87AC2984-9AE7-4F1A-AD8A-DC842A375246}" dt="2023-07-16T14:11:23.295" v="1784" actId="1076"/>
          <ac:cxnSpMkLst>
            <pc:docMk/>
            <pc:sldMk cId="1284831182" sldId="280"/>
            <ac:cxnSpMk id="8" creationId="{4B8FE214-55F4-990E-C1C8-B6AF338F3615}"/>
          </ac:cxnSpMkLst>
        </pc:cxnChg>
        <pc:cxnChg chg="add mod">
          <ac:chgData name="wajih tarkhani" userId="161edfaaf8d0c9b0" providerId="LiveId" clId="{87AC2984-9AE7-4F1A-AD8A-DC842A375246}" dt="2023-07-16T14:11:23.295" v="1784" actId="1076"/>
          <ac:cxnSpMkLst>
            <pc:docMk/>
            <pc:sldMk cId="1284831182" sldId="280"/>
            <ac:cxnSpMk id="9" creationId="{09E36765-E3E2-DB99-643B-1A5571CEE68E}"/>
          </ac:cxnSpMkLst>
        </pc:cxnChg>
        <pc:cxnChg chg="add mod">
          <ac:chgData name="wajih tarkhani" userId="161edfaaf8d0c9b0" providerId="LiveId" clId="{87AC2984-9AE7-4F1A-AD8A-DC842A375246}" dt="2023-07-16T14:11:23.295" v="1784" actId="1076"/>
          <ac:cxnSpMkLst>
            <pc:docMk/>
            <pc:sldMk cId="1284831182" sldId="280"/>
            <ac:cxnSpMk id="15" creationId="{E0B9C6CE-9F17-75FC-8F91-0375443161FE}"/>
          </ac:cxnSpMkLst>
        </pc:cxnChg>
        <pc:cxnChg chg="add mod">
          <ac:chgData name="wajih tarkhani" userId="161edfaaf8d0c9b0" providerId="LiveId" clId="{87AC2984-9AE7-4F1A-AD8A-DC842A375246}" dt="2023-07-16T14:11:23.295" v="1784" actId="1076"/>
          <ac:cxnSpMkLst>
            <pc:docMk/>
            <pc:sldMk cId="1284831182" sldId="280"/>
            <ac:cxnSpMk id="16" creationId="{7C80CDE0-153D-FFBF-4CD1-5CDDF491E965}"/>
          </ac:cxnSpMkLst>
        </pc:cxnChg>
        <pc:cxnChg chg="add mod">
          <ac:chgData name="wajih tarkhani" userId="161edfaaf8d0c9b0" providerId="LiveId" clId="{87AC2984-9AE7-4F1A-AD8A-DC842A375246}" dt="2023-07-16T14:11:23.295" v="1784" actId="1076"/>
          <ac:cxnSpMkLst>
            <pc:docMk/>
            <pc:sldMk cId="1284831182" sldId="280"/>
            <ac:cxnSpMk id="17" creationId="{F12AF911-B005-2598-7BDB-241987B9319F}"/>
          </ac:cxnSpMkLst>
        </pc:cxnChg>
        <pc:cxnChg chg="add mod">
          <ac:chgData name="wajih tarkhani" userId="161edfaaf8d0c9b0" providerId="LiveId" clId="{87AC2984-9AE7-4F1A-AD8A-DC842A375246}" dt="2023-07-16T14:11:23.295" v="1784" actId="1076"/>
          <ac:cxnSpMkLst>
            <pc:docMk/>
            <pc:sldMk cId="1284831182" sldId="280"/>
            <ac:cxnSpMk id="19" creationId="{7080A160-72D3-C852-0468-4D3C914B7177}"/>
          </ac:cxnSpMkLst>
        </pc:cxnChg>
      </pc:sldChg>
      <pc:sldChg chg="addSp delSp modSp add mod">
        <pc:chgData name="wajih tarkhani" userId="161edfaaf8d0c9b0" providerId="LiveId" clId="{87AC2984-9AE7-4F1A-AD8A-DC842A375246}" dt="2023-07-16T14:32:22.439" v="1949" actId="20577"/>
        <pc:sldMkLst>
          <pc:docMk/>
          <pc:sldMk cId="1373135024" sldId="281"/>
        </pc:sldMkLst>
        <pc:spChg chg="mod">
          <ac:chgData name="wajih tarkhani" userId="161edfaaf8d0c9b0" providerId="LiveId" clId="{87AC2984-9AE7-4F1A-AD8A-DC842A375246}" dt="2023-07-16T14:25:30.973" v="1882" actId="1076"/>
          <ac:spMkLst>
            <pc:docMk/>
            <pc:sldMk cId="1373135024" sldId="281"/>
            <ac:spMk id="2" creationId="{FCE037A1-9F19-B0D5-120E-37FD29653AB7}"/>
          </ac:spMkLst>
        </pc:spChg>
        <pc:spChg chg="add mod">
          <ac:chgData name="wajih tarkhani" userId="161edfaaf8d0c9b0" providerId="LiveId" clId="{87AC2984-9AE7-4F1A-AD8A-DC842A375246}" dt="2023-07-16T14:32:22.439" v="1949" actId="20577"/>
          <ac:spMkLst>
            <pc:docMk/>
            <pc:sldMk cId="1373135024" sldId="281"/>
            <ac:spMk id="20" creationId="{840F4BDF-220E-6CFC-8681-7C14329D7D37}"/>
          </ac:spMkLst>
        </pc:spChg>
        <pc:spChg chg="add mod">
          <ac:chgData name="wajih tarkhani" userId="161edfaaf8d0c9b0" providerId="LiveId" clId="{87AC2984-9AE7-4F1A-AD8A-DC842A375246}" dt="2023-07-16T14:26:50.981" v="1898" actId="1076"/>
          <ac:spMkLst>
            <pc:docMk/>
            <pc:sldMk cId="1373135024" sldId="281"/>
            <ac:spMk id="21" creationId="{A5CF56BE-8584-D056-05F5-2E8E5050D589}"/>
          </ac:spMkLst>
        </pc:spChg>
        <pc:spChg chg="add del mod">
          <ac:chgData name="wajih tarkhani" userId="161edfaaf8d0c9b0" providerId="LiveId" clId="{87AC2984-9AE7-4F1A-AD8A-DC842A375246}" dt="2023-07-16T14:25:01.221" v="1874"/>
          <ac:spMkLst>
            <pc:docMk/>
            <pc:sldMk cId="1373135024" sldId="281"/>
            <ac:spMk id="22" creationId="{5528D4F4-DF5F-819D-D895-6F4AA02A1BA4}"/>
          </ac:spMkLst>
        </pc:spChg>
        <pc:spChg chg="add del mod">
          <ac:chgData name="wajih tarkhani" userId="161edfaaf8d0c9b0" providerId="LiveId" clId="{87AC2984-9AE7-4F1A-AD8A-DC842A375246}" dt="2023-07-16T14:25:01.221" v="1874"/>
          <ac:spMkLst>
            <pc:docMk/>
            <pc:sldMk cId="1373135024" sldId="281"/>
            <ac:spMk id="23" creationId="{2B487D07-0A7E-0DE0-593C-1C0D9832F94A}"/>
          </ac:spMkLst>
        </pc:spChg>
        <pc:spChg chg="add mod">
          <ac:chgData name="wajih tarkhani" userId="161edfaaf8d0c9b0" providerId="LiveId" clId="{87AC2984-9AE7-4F1A-AD8A-DC842A375246}" dt="2023-07-16T14:31:15.573" v="1918" actId="208"/>
          <ac:spMkLst>
            <pc:docMk/>
            <pc:sldMk cId="1373135024" sldId="281"/>
            <ac:spMk id="29" creationId="{C364341A-F45F-4FCE-1145-51634C97161A}"/>
          </ac:spMkLst>
        </pc:spChg>
        <pc:graphicFrameChg chg="add mod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5" creationId="{5CDB0320-5FAB-830E-CA1E-574F13C8B4B6}"/>
          </ac:graphicFrameMkLst>
        </pc:graphicFrameChg>
        <pc:graphicFrameChg chg="add mod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6" creationId="{A73A9736-FBD3-D1DB-DADC-BBEF03858C05}"/>
          </ac:graphicFrameMkLst>
        </pc:graphicFrameChg>
        <pc:graphicFrameChg chg="add mod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9" creationId="{506FC441-3B4E-DD65-51C4-7F4FB90E6FAB}"/>
          </ac:graphicFrameMkLst>
        </pc:graphicFrameChg>
        <pc:graphicFrameChg chg="add mod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10" creationId="{31469553-3D51-CE4A-4F85-E8651270AF96}"/>
          </ac:graphicFrameMkLst>
        </pc:graphicFrameChg>
        <pc:graphicFrameChg chg="add mod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11" creationId="{5E87D8CF-1EAF-C688-C441-06B494D60AD2}"/>
          </ac:graphicFrameMkLst>
        </pc:graphicFrameChg>
        <pc:graphicFrameChg chg="add mod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12" creationId="{94F481B3-9228-E7E3-A043-CF576DE9EAA5}"/>
          </ac:graphicFrameMkLst>
        </pc:graphicFrameChg>
        <pc:graphicFrameChg chg="add mod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13" creationId="{5D43C6A4-83FA-D7E9-0CF2-EA5C15283933}"/>
          </ac:graphicFrameMkLst>
        </pc:graphicFrameChg>
        <pc:graphicFrameChg chg="add mod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17" creationId="{A45EDBD6-0F30-4A5C-149E-53AB0343D32C}"/>
          </ac:graphicFrameMkLst>
        </pc:graphicFrameChg>
        <pc:graphicFrameChg chg="add mod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19" creationId="{7FDB4A26-BC01-F42E-4029-FBF49649604A}"/>
          </ac:graphicFrameMkLst>
        </pc:graphicFrameChg>
        <pc:graphicFrameChg chg="add del mod modGraphic">
          <ac:chgData name="wajih tarkhani" userId="161edfaaf8d0c9b0" providerId="LiveId" clId="{87AC2984-9AE7-4F1A-AD8A-DC842A375246}" dt="2023-07-16T14:27:03.871" v="1899" actId="1076"/>
          <ac:graphicFrameMkLst>
            <pc:docMk/>
            <pc:sldMk cId="1373135024" sldId="281"/>
            <ac:graphicFrameMk id="24" creationId="{258476AA-16C2-5E1C-CDF1-9176CFC95E5B}"/>
          </ac:graphicFrameMkLst>
        </pc:graphicFrameChg>
        <pc:cxnChg chg="add mod">
          <ac:chgData name="wajih tarkhani" userId="161edfaaf8d0c9b0" providerId="LiveId" clId="{87AC2984-9AE7-4F1A-AD8A-DC842A375246}" dt="2023-07-16T14:27:03.871" v="1899" actId="1076"/>
          <ac:cxnSpMkLst>
            <pc:docMk/>
            <pc:sldMk cId="1373135024" sldId="281"/>
            <ac:cxnSpMk id="3" creationId="{28A185BD-C1C5-EEE4-E8C2-953029D8B9FE}"/>
          </ac:cxnSpMkLst>
        </pc:cxnChg>
        <pc:cxnChg chg="add mod">
          <ac:chgData name="wajih tarkhani" userId="161edfaaf8d0c9b0" providerId="LiveId" clId="{87AC2984-9AE7-4F1A-AD8A-DC842A375246}" dt="2023-07-16T14:27:03.871" v="1899" actId="1076"/>
          <ac:cxnSpMkLst>
            <pc:docMk/>
            <pc:sldMk cId="1373135024" sldId="281"/>
            <ac:cxnSpMk id="4" creationId="{41B237AF-EFA5-7968-9CB7-5D06E47D6251}"/>
          </ac:cxnSpMkLst>
        </pc:cxnChg>
        <pc:cxnChg chg="add mod">
          <ac:chgData name="wajih tarkhani" userId="161edfaaf8d0c9b0" providerId="LiveId" clId="{87AC2984-9AE7-4F1A-AD8A-DC842A375246}" dt="2023-07-16T14:27:03.871" v="1899" actId="1076"/>
          <ac:cxnSpMkLst>
            <pc:docMk/>
            <pc:sldMk cId="1373135024" sldId="281"/>
            <ac:cxnSpMk id="7" creationId="{5A559A2B-4292-8DC7-7A10-B8FA465C0B6C}"/>
          </ac:cxnSpMkLst>
        </pc:cxnChg>
        <pc:cxnChg chg="add mod">
          <ac:chgData name="wajih tarkhani" userId="161edfaaf8d0c9b0" providerId="LiveId" clId="{87AC2984-9AE7-4F1A-AD8A-DC842A375246}" dt="2023-07-16T14:27:03.871" v="1899" actId="1076"/>
          <ac:cxnSpMkLst>
            <pc:docMk/>
            <pc:sldMk cId="1373135024" sldId="281"/>
            <ac:cxnSpMk id="8" creationId="{D0F0FA21-4091-4C76-AA87-82C719A13206}"/>
          </ac:cxnSpMkLst>
        </pc:cxnChg>
        <pc:cxnChg chg="add mod">
          <ac:chgData name="wajih tarkhani" userId="161edfaaf8d0c9b0" providerId="LiveId" clId="{87AC2984-9AE7-4F1A-AD8A-DC842A375246}" dt="2023-07-16T14:27:03.871" v="1899" actId="1076"/>
          <ac:cxnSpMkLst>
            <pc:docMk/>
            <pc:sldMk cId="1373135024" sldId="281"/>
            <ac:cxnSpMk id="14" creationId="{8F6A4E01-D029-349A-4D08-AF6D9D54DFF1}"/>
          </ac:cxnSpMkLst>
        </pc:cxnChg>
        <pc:cxnChg chg="add mod">
          <ac:chgData name="wajih tarkhani" userId="161edfaaf8d0c9b0" providerId="LiveId" clId="{87AC2984-9AE7-4F1A-AD8A-DC842A375246}" dt="2023-07-16T14:27:03.871" v="1899" actId="1076"/>
          <ac:cxnSpMkLst>
            <pc:docMk/>
            <pc:sldMk cId="1373135024" sldId="281"/>
            <ac:cxnSpMk id="15" creationId="{D7F94FAB-95C3-B81D-5446-D9E2242E85DD}"/>
          </ac:cxnSpMkLst>
        </pc:cxnChg>
        <pc:cxnChg chg="add mod">
          <ac:chgData name="wajih tarkhani" userId="161edfaaf8d0c9b0" providerId="LiveId" clId="{87AC2984-9AE7-4F1A-AD8A-DC842A375246}" dt="2023-07-16T14:27:03.871" v="1899" actId="1076"/>
          <ac:cxnSpMkLst>
            <pc:docMk/>
            <pc:sldMk cId="1373135024" sldId="281"/>
            <ac:cxnSpMk id="16" creationId="{7C954A30-0E6E-313D-0E37-4F034129E16A}"/>
          </ac:cxnSpMkLst>
        </pc:cxnChg>
        <pc:cxnChg chg="add mod">
          <ac:chgData name="wajih tarkhani" userId="161edfaaf8d0c9b0" providerId="LiveId" clId="{87AC2984-9AE7-4F1A-AD8A-DC842A375246}" dt="2023-07-16T14:27:03.871" v="1899" actId="1076"/>
          <ac:cxnSpMkLst>
            <pc:docMk/>
            <pc:sldMk cId="1373135024" sldId="281"/>
            <ac:cxnSpMk id="18" creationId="{FCC4CB30-7B97-8610-81D8-1D900114DCB9}"/>
          </ac:cxnSpMkLst>
        </pc:cxnChg>
        <pc:cxnChg chg="add mod">
          <ac:chgData name="wajih tarkhani" userId="161edfaaf8d0c9b0" providerId="LiveId" clId="{87AC2984-9AE7-4F1A-AD8A-DC842A375246}" dt="2023-07-16T14:27:03.871" v="1899" actId="1076"/>
          <ac:cxnSpMkLst>
            <pc:docMk/>
            <pc:sldMk cId="1373135024" sldId="281"/>
            <ac:cxnSpMk id="25" creationId="{387C7691-238E-EF9B-8E17-F1BB809AEF51}"/>
          </ac:cxnSpMkLst>
        </pc:cxnChg>
        <pc:cxnChg chg="add mod">
          <ac:chgData name="wajih tarkhani" userId="161edfaaf8d0c9b0" providerId="LiveId" clId="{87AC2984-9AE7-4F1A-AD8A-DC842A375246}" dt="2023-07-16T14:31:25.079" v="1919" actId="208"/>
          <ac:cxnSpMkLst>
            <pc:docMk/>
            <pc:sldMk cId="1373135024" sldId="281"/>
            <ac:cxnSpMk id="27" creationId="{8495C0C4-4892-067C-FEFE-1C493224E8B0}"/>
          </ac:cxnSpMkLst>
        </pc:cxnChg>
      </pc:sldChg>
      <pc:sldChg chg="addSp delSp modSp add mod">
        <pc:chgData name="wajih tarkhani" userId="161edfaaf8d0c9b0" providerId="LiveId" clId="{87AC2984-9AE7-4F1A-AD8A-DC842A375246}" dt="2023-07-16T14:56:47.689" v="2358" actId="114"/>
        <pc:sldMkLst>
          <pc:docMk/>
          <pc:sldMk cId="1317381672" sldId="282"/>
        </pc:sldMkLst>
        <pc:spChg chg="mod">
          <ac:chgData name="wajih tarkhani" userId="161edfaaf8d0c9b0" providerId="LiveId" clId="{87AC2984-9AE7-4F1A-AD8A-DC842A375246}" dt="2023-07-16T14:39:50.954" v="1960" actId="20577"/>
          <ac:spMkLst>
            <pc:docMk/>
            <pc:sldMk cId="1317381672" sldId="282"/>
            <ac:spMk id="2" creationId="{FCE037A1-9F19-B0D5-120E-37FD29653AB7}"/>
          </ac:spMkLst>
        </pc:spChg>
        <pc:spChg chg="add del mod">
          <ac:chgData name="wajih tarkhani" userId="161edfaaf8d0c9b0" providerId="LiveId" clId="{87AC2984-9AE7-4F1A-AD8A-DC842A375246}" dt="2023-07-16T14:45:16.003" v="2048"/>
          <ac:spMkLst>
            <pc:docMk/>
            <pc:sldMk cId="1317381672" sldId="282"/>
            <ac:spMk id="9" creationId="{3C444B40-B705-DEBA-4A56-4BA4F58F72D6}"/>
          </ac:spMkLst>
        </pc:spChg>
        <pc:spChg chg="add mod">
          <ac:chgData name="wajih tarkhani" userId="161edfaaf8d0c9b0" providerId="LiveId" clId="{87AC2984-9AE7-4F1A-AD8A-DC842A375246}" dt="2023-07-16T14:55:51.460" v="2346" actId="20577"/>
          <ac:spMkLst>
            <pc:docMk/>
            <pc:sldMk cId="1317381672" sldId="282"/>
            <ac:spMk id="10" creationId="{41FE6692-EB96-A3AA-EDA1-437A83BAD859}"/>
          </ac:spMkLst>
        </pc:spChg>
        <pc:spChg chg="add mod">
          <ac:chgData name="wajih tarkhani" userId="161edfaaf8d0c9b0" providerId="LiveId" clId="{87AC2984-9AE7-4F1A-AD8A-DC842A375246}" dt="2023-07-16T14:51:30.507" v="2270" actId="1076"/>
          <ac:spMkLst>
            <pc:docMk/>
            <pc:sldMk cId="1317381672" sldId="282"/>
            <ac:spMk id="11" creationId="{C9C712AC-E478-8323-A58B-C1A7A968603A}"/>
          </ac:spMkLst>
        </pc:spChg>
        <pc:spChg chg="add mod">
          <ac:chgData name="wajih tarkhani" userId="161edfaaf8d0c9b0" providerId="LiveId" clId="{87AC2984-9AE7-4F1A-AD8A-DC842A375246}" dt="2023-07-16T14:51:55.012" v="2287" actId="1076"/>
          <ac:spMkLst>
            <pc:docMk/>
            <pc:sldMk cId="1317381672" sldId="282"/>
            <ac:spMk id="12" creationId="{6F17F491-72CC-1DDA-48A0-11EAB5C9721D}"/>
          </ac:spMkLst>
        </pc:spChg>
        <pc:spChg chg="add mod">
          <ac:chgData name="wajih tarkhani" userId="161edfaaf8d0c9b0" providerId="LiveId" clId="{87AC2984-9AE7-4F1A-AD8A-DC842A375246}" dt="2023-07-16T14:56:47.689" v="2358" actId="114"/>
          <ac:spMkLst>
            <pc:docMk/>
            <pc:sldMk cId="1317381672" sldId="282"/>
            <ac:spMk id="13" creationId="{3D1E7E74-0B4B-D4DD-9BC2-9B8C7A8F1493}"/>
          </ac:spMkLst>
        </pc:spChg>
        <pc:picChg chg="add del mod">
          <ac:chgData name="wajih tarkhani" userId="161edfaaf8d0c9b0" providerId="LiveId" clId="{87AC2984-9AE7-4F1A-AD8A-DC842A375246}" dt="2023-07-16T14:43:02.095" v="2030" actId="478"/>
          <ac:picMkLst>
            <pc:docMk/>
            <pc:sldMk cId="1317381672" sldId="282"/>
            <ac:picMk id="4" creationId="{B224277E-77D9-AC7F-548C-4FD6BA6A47C3}"/>
          </ac:picMkLst>
        </pc:picChg>
        <pc:picChg chg="add mod">
          <ac:chgData name="wajih tarkhani" userId="161edfaaf8d0c9b0" providerId="LiveId" clId="{87AC2984-9AE7-4F1A-AD8A-DC842A375246}" dt="2023-07-16T14:43:38.447" v="2039" actId="1076"/>
          <ac:picMkLst>
            <pc:docMk/>
            <pc:sldMk cId="1317381672" sldId="282"/>
            <ac:picMk id="6" creationId="{5FB5260A-CD03-ABDA-AA77-240CD609031C}"/>
          </ac:picMkLst>
        </pc:picChg>
        <pc:picChg chg="add mod">
          <ac:chgData name="wajih tarkhani" userId="161edfaaf8d0c9b0" providerId="LiveId" clId="{87AC2984-9AE7-4F1A-AD8A-DC842A375246}" dt="2023-07-16T14:44:05.983" v="2045" actId="1076"/>
          <ac:picMkLst>
            <pc:docMk/>
            <pc:sldMk cId="1317381672" sldId="282"/>
            <ac:picMk id="8" creationId="{6CEB31A4-D150-DF05-0E13-D41A2B19371E}"/>
          </ac:picMkLst>
        </pc:picChg>
      </pc:sldChg>
      <pc:sldChg chg="addSp delSp modSp add mod ord">
        <pc:chgData name="wajih tarkhani" userId="161edfaaf8d0c9b0" providerId="LiveId" clId="{87AC2984-9AE7-4F1A-AD8A-DC842A375246}" dt="2023-07-16T14:37:18.848" v="1958" actId="113"/>
        <pc:sldMkLst>
          <pc:docMk/>
          <pc:sldMk cId="4233398414" sldId="283"/>
        </pc:sldMkLst>
        <pc:spChg chg="mod">
          <ac:chgData name="wajih tarkhani" userId="161edfaaf8d0c9b0" providerId="LiveId" clId="{87AC2984-9AE7-4F1A-AD8A-DC842A375246}" dt="2023-07-16T13:15:09.608" v="1073" actId="20577"/>
          <ac:spMkLst>
            <pc:docMk/>
            <pc:sldMk cId="4233398414" sldId="283"/>
            <ac:spMk id="2" creationId="{FCE037A1-9F19-B0D5-120E-37FD29653AB7}"/>
          </ac:spMkLst>
        </pc:spChg>
        <pc:spChg chg="add mod">
          <ac:chgData name="wajih tarkhani" userId="161edfaaf8d0c9b0" providerId="LiveId" clId="{87AC2984-9AE7-4F1A-AD8A-DC842A375246}" dt="2023-07-16T14:37:18.848" v="1958" actId="113"/>
          <ac:spMkLst>
            <pc:docMk/>
            <pc:sldMk cId="4233398414" sldId="283"/>
            <ac:spMk id="3" creationId="{232F3975-D83C-43B9-35CA-F1F03F400F5D}"/>
          </ac:spMkLst>
        </pc:spChg>
        <pc:graphicFrameChg chg="del">
          <ac:chgData name="wajih tarkhani" userId="161edfaaf8d0c9b0" providerId="LiveId" clId="{87AC2984-9AE7-4F1A-AD8A-DC842A375246}" dt="2023-07-16T13:01:38.609" v="949" actId="478"/>
          <ac:graphicFrameMkLst>
            <pc:docMk/>
            <pc:sldMk cId="4233398414" sldId="283"/>
            <ac:graphicFrameMk id="4" creationId="{7130529D-FD21-3452-F402-3723F1F07915}"/>
          </ac:graphicFrameMkLst>
        </pc:graphicFrameChg>
        <pc:graphicFrameChg chg="del">
          <ac:chgData name="wajih tarkhani" userId="161edfaaf8d0c9b0" providerId="LiveId" clId="{87AC2984-9AE7-4F1A-AD8A-DC842A375246}" dt="2023-07-16T13:01:38.609" v="949" actId="478"/>
          <ac:graphicFrameMkLst>
            <pc:docMk/>
            <pc:sldMk cId="4233398414" sldId="283"/>
            <ac:graphicFrameMk id="10" creationId="{79ECAF62-4DC7-7F06-4327-8A09FF526CA4}"/>
          </ac:graphicFrameMkLst>
        </pc:graphicFrameChg>
        <pc:graphicFrameChg chg="del">
          <ac:chgData name="wajih tarkhani" userId="161edfaaf8d0c9b0" providerId="LiveId" clId="{87AC2984-9AE7-4F1A-AD8A-DC842A375246}" dt="2023-07-16T13:01:38.609" v="949" actId="478"/>
          <ac:graphicFrameMkLst>
            <pc:docMk/>
            <pc:sldMk cId="4233398414" sldId="283"/>
            <ac:graphicFrameMk id="11" creationId="{45307362-66F0-0C7B-9A84-BC26DF05F6B1}"/>
          </ac:graphicFrameMkLst>
        </pc:graphicFrameChg>
        <pc:graphicFrameChg chg="del">
          <ac:chgData name="wajih tarkhani" userId="161edfaaf8d0c9b0" providerId="LiveId" clId="{87AC2984-9AE7-4F1A-AD8A-DC842A375246}" dt="2023-07-16T13:01:38.609" v="949" actId="478"/>
          <ac:graphicFrameMkLst>
            <pc:docMk/>
            <pc:sldMk cId="4233398414" sldId="283"/>
            <ac:graphicFrameMk id="12" creationId="{983F726E-0EB0-C9A0-1FEE-220F3B75FCD3}"/>
          </ac:graphicFrameMkLst>
        </pc:graphicFrameChg>
        <pc:graphicFrameChg chg="del">
          <ac:chgData name="wajih tarkhani" userId="161edfaaf8d0c9b0" providerId="LiveId" clId="{87AC2984-9AE7-4F1A-AD8A-DC842A375246}" dt="2023-07-16T13:01:38.609" v="949" actId="478"/>
          <ac:graphicFrameMkLst>
            <pc:docMk/>
            <pc:sldMk cId="4233398414" sldId="283"/>
            <ac:graphicFrameMk id="13" creationId="{4C8006E2-DD64-1066-0B45-0977077EFDDE}"/>
          </ac:graphicFrameMkLst>
        </pc:graphicFrameChg>
        <pc:graphicFrameChg chg="del">
          <ac:chgData name="wajih tarkhani" userId="161edfaaf8d0c9b0" providerId="LiveId" clId="{87AC2984-9AE7-4F1A-AD8A-DC842A375246}" dt="2023-07-16T13:01:38.609" v="949" actId="478"/>
          <ac:graphicFrameMkLst>
            <pc:docMk/>
            <pc:sldMk cId="4233398414" sldId="283"/>
            <ac:graphicFrameMk id="14" creationId="{828065B5-DFAA-F0CC-9A0F-36F020A84F6E}"/>
          </ac:graphicFrameMkLst>
        </pc:graphicFrameChg>
        <pc:cxnChg chg="del">
          <ac:chgData name="wajih tarkhani" userId="161edfaaf8d0c9b0" providerId="LiveId" clId="{87AC2984-9AE7-4F1A-AD8A-DC842A375246}" dt="2023-07-16T13:01:38.609" v="949" actId="478"/>
          <ac:cxnSpMkLst>
            <pc:docMk/>
            <pc:sldMk cId="4233398414" sldId="283"/>
            <ac:cxnSpMk id="5" creationId="{EB5396CB-2D92-6D33-5FDE-CC1C814196EB}"/>
          </ac:cxnSpMkLst>
        </pc:cxnChg>
        <pc:cxnChg chg="del">
          <ac:chgData name="wajih tarkhani" userId="161edfaaf8d0c9b0" providerId="LiveId" clId="{87AC2984-9AE7-4F1A-AD8A-DC842A375246}" dt="2023-07-16T13:01:38.609" v="949" actId="478"/>
          <ac:cxnSpMkLst>
            <pc:docMk/>
            <pc:sldMk cId="4233398414" sldId="283"/>
            <ac:cxnSpMk id="6" creationId="{097B069F-30C4-FF0B-7AEB-22DFD84D7575}"/>
          </ac:cxnSpMkLst>
        </pc:cxnChg>
        <pc:cxnChg chg="del">
          <ac:chgData name="wajih tarkhani" userId="161edfaaf8d0c9b0" providerId="LiveId" clId="{87AC2984-9AE7-4F1A-AD8A-DC842A375246}" dt="2023-07-16T13:01:38.609" v="949" actId="478"/>
          <ac:cxnSpMkLst>
            <pc:docMk/>
            <pc:sldMk cId="4233398414" sldId="283"/>
            <ac:cxnSpMk id="7" creationId="{40405983-173D-88A4-C687-0C344AA4637B}"/>
          </ac:cxnSpMkLst>
        </pc:cxnChg>
        <pc:cxnChg chg="del">
          <ac:chgData name="wajih tarkhani" userId="161edfaaf8d0c9b0" providerId="LiveId" clId="{87AC2984-9AE7-4F1A-AD8A-DC842A375246}" dt="2023-07-16T13:01:38.609" v="949" actId="478"/>
          <ac:cxnSpMkLst>
            <pc:docMk/>
            <pc:sldMk cId="4233398414" sldId="283"/>
            <ac:cxnSpMk id="8" creationId="{022D9B69-CC04-F296-001D-1571D6EAF4AC}"/>
          </ac:cxnSpMkLst>
        </pc:cxnChg>
        <pc:cxnChg chg="del">
          <ac:chgData name="wajih tarkhani" userId="161edfaaf8d0c9b0" providerId="LiveId" clId="{87AC2984-9AE7-4F1A-AD8A-DC842A375246}" dt="2023-07-16T13:01:38.609" v="949" actId="478"/>
          <ac:cxnSpMkLst>
            <pc:docMk/>
            <pc:sldMk cId="4233398414" sldId="283"/>
            <ac:cxnSpMk id="9" creationId="{553FF4FD-02D1-D3D3-71AD-26092E410BB8}"/>
          </ac:cxnSpMkLst>
        </pc:cxnChg>
      </pc:sldChg>
      <pc:sldChg chg="addSp delSp modSp add mod ord">
        <pc:chgData name="wajih tarkhani" userId="161edfaaf8d0c9b0" providerId="LiveId" clId="{87AC2984-9AE7-4F1A-AD8A-DC842A375246}" dt="2023-07-16T14:41:55.062" v="2020" actId="207"/>
        <pc:sldMkLst>
          <pc:docMk/>
          <pc:sldMk cId="2229313124" sldId="284"/>
        </pc:sldMkLst>
        <pc:spChg chg="add del mod">
          <ac:chgData name="wajih tarkhani" userId="161edfaaf8d0c9b0" providerId="LiveId" clId="{87AC2984-9AE7-4F1A-AD8A-DC842A375246}" dt="2023-07-16T13:17:47.326" v="1085"/>
          <ac:spMkLst>
            <pc:docMk/>
            <pc:sldMk cId="2229313124" sldId="284"/>
            <ac:spMk id="15" creationId="{EDC35ADD-F83C-F5D7-3E44-21E576EBED95}"/>
          </ac:spMkLst>
        </pc:spChg>
        <pc:spChg chg="add mod">
          <ac:chgData name="wajih tarkhani" userId="161edfaaf8d0c9b0" providerId="LiveId" clId="{87AC2984-9AE7-4F1A-AD8A-DC842A375246}" dt="2023-07-16T14:41:55.062" v="2020" actId="207"/>
          <ac:spMkLst>
            <pc:docMk/>
            <pc:sldMk cId="2229313124" sldId="284"/>
            <ac:spMk id="16" creationId="{5CEC54FD-280C-81B8-A900-5D8F46615CC8}"/>
          </ac:spMkLst>
        </pc:spChg>
        <pc:graphicFrameChg chg="add del mod modGraphic">
          <ac:chgData name="wajih tarkhani" userId="161edfaaf8d0c9b0" providerId="LiveId" clId="{87AC2984-9AE7-4F1A-AD8A-DC842A375246}" dt="2023-07-16T13:17:50.569" v="1086" actId="21"/>
          <ac:graphicFrameMkLst>
            <pc:docMk/>
            <pc:sldMk cId="2229313124" sldId="284"/>
            <ac:graphicFrameMk id="3" creationId="{C131D32C-0BC3-21D5-F493-47FC93C9E488}"/>
          </ac:graphicFrameMkLst>
        </pc:graphicFrameChg>
        <pc:graphicFrameChg chg="del">
          <ac:chgData name="wajih tarkhani" userId="161edfaaf8d0c9b0" providerId="LiveId" clId="{87AC2984-9AE7-4F1A-AD8A-DC842A375246}" dt="2023-07-16T13:15:56.546" v="1077" actId="478"/>
          <ac:graphicFrameMkLst>
            <pc:docMk/>
            <pc:sldMk cId="2229313124" sldId="284"/>
            <ac:graphicFrameMk id="4" creationId="{7130529D-FD21-3452-F402-3723F1F07915}"/>
          </ac:graphicFrameMkLst>
        </pc:graphicFrameChg>
        <pc:graphicFrameChg chg="del">
          <ac:chgData name="wajih tarkhani" userId="161edfaaf8d0c9b0" providerId="LiveId" clId="{87AC2984-9AE7-4F1A-AD8A-DC842A375246}" dt="2023-07-16T13:16:01.586" v="1078" actId="478"/>
          <ac:graphicFrameMkLst>
            <pc:docMk/>
            <pc:sldMk cId="2229313124" sldId="284"/>
            <ac:graphicFrameMk id="10" creationId="{79ECAF62-4DC7-7F06-4327-8A09FF526CA4}"/>
          </ac:graphicFrameMkLst>
        </pc:graphicFrameChg>
        <pc:graphicFrameChg chg="del">
          <ac:chgData name="wajih tarkhani" userId="161edfaaf8d0c9b0" providerId="LiveId" clId="{87AC2984-9AE7-4F1A-AD8A-DC842A375246}" dt="2023-07-16T13:16:01.586" v="1078" actId="478"/>
          <ac:graphicFrameMkLst>
            <pc:docMk/>
            <pc:sldMk cId="2229313124" sldId="284"/>
            <ac:graphicFrameMk id="11" creationId="{45307362-66F0-0C7B-9A84-BC26DF05F6B1}"/>
          </ac:graphicFrameMkLst>
        </pc:graphicFrameChg>
        <pc:graphicFrameChg chg="del">
          <ac:chgData name="wajih tarkhani" userId="161edfaaf8d0c9b0" providerId="LiveId" clId="{87AC2984-9AE7-4F1A-AD8A-DC842A375246}" dt="2023-07-16T13:16:01.586" v="1078" actId="478"/>
          <ac:graphicFrameMkLst>
            <pc:docMk/>
            <pc:sldMk cId="2229313124" sldId="284"/>
            <ac:graphicFrameMk id="12" creationId="{983F726E-0EB0-C9A0-1FEE-220F3B75FCD3}"/>
          </ac:graphicFrameMkLst>
        </pc:graphicFrameChg>
        <pc:graphicFrameChg chg="del">
          <ac:chgData name="wajih tarkhani" userId="161edfaaf8d0c9b0" providerId="LiveId" clId="{87AC2984-9AE7-4F1A-AD8A-DC842A375246}" dt="2023-07-16T13:16:01.586" v="1078" actId="478"/>
          <ac:graphicFrameMkLst>
            <pc:docMk/>
            <pc:sldMk cId="2229313124" sldId="284"/>
            <ac:graphicFrameMk id="13" creationId="{4C8006E2-DD64-1066-0B45-0977077EFDDE}"/>
          </ac:graphicFrameMkLst>
        </pc:graphicFrameChg>
        <pc:graphicFrameChg chg="del">
          <ac:chgData name="wajih tarkhani" userId="161edfaaf8d0c9b0" providerId="LiveId" clId="{87AC2984-9AE7-4F1A-AD8A-DC842A375246}" dt="2023-07-16T13:16:01.586" v="1078" actId="478"/>
          <ac:graphicFrameMkLst>
            <pc:docMk/>
            <pc:sldMk cId="2229313124" sldId="284"/>
            <ac:graphicFrameMk id="14" creationId="{828065B5-DFAA-F0CC-9A0F-36F020A84F6E}"/>
          </ac:graphicFrameMkLst>
        </pc:graphicFrameChg>
        <pc:picChg chg="add mod">
          <ac:chgData name="wajih tarkhani" userId="161edfaaf8d0c9b0" providerId="LiveId" clId="{87AC2984-9AE7-4F1A-AD8A-DC842A375246}" dt="2023-07-16T13:26:15.440" v="1158" actId="1076"/>
          <ac:picMkLst>
            <pc:docMk/>
            <pc:sldMk cId="2229313124" sldId="284"/>
            <ac:picMk id="18" creationId="{5773BCCB-804B-3DF8-3282-E0701BA0E08F}"/>
          </ac:picMkLst>
        </pc:picChg>
        <pc:picChg chg="add del mod">
          <ac:chgData name="wajih tarkhani" userId="161edfaaf8d0c9b0" providerId="LiveId" clId="{87AC2984-9AE7-4F1A-AD8A-DC842A375246}" dt="2023-07-16T13:31:16.786" v="1225" actId="478"/>
          <ac:picMkLst>
            <pc:docMk/>
            <pc:sldMk cId="2229313124" sldId="284"/>
            <ac:picMk id="20" creationId="{E87AFEDE-9E78-38FE-DEE0-23383F1E8E7D}"/>
          </ac:picMkLst>
        </pc:picChg>
        <pc:picChg chg="add del mod">
          <ac:chgData name="wajih tarkhani" userId="161edfaaf8d0c9b0" providerId="LiveId" clId="{87AC2984-9AE7-4F1A-AD8A-DC842A375246}" dt="2023-07-16T13:32:04.786" v="1231" actId="478"/>
          <ac:picMkLst>
            <pc:docMk/>
            <pc:sldMk cId="2229313124" sldId="284"/>
            <ac:picMk id="22" creationId="{01E4F507-623C-7F55-798A-0DFA9096ADB7}"/>
          </ac:picMkLst>
        </pc:picChg>
        <pc:picChg chg="add mod">
          <ac:chgData name="wajih tarkhani" userId="161edfaaf8d0c9b0" providerId="LiveId" clId="{87AC2984-9AE7-4F1A-AD8A-DC842A375246}" dt="2023-07-16T13:33:32.564" v="1236" actId="1076"/>
          <ac:picMkLst>
            <pc:docMk/>
            <pc:sldMk cId="2229313124" sldId="284"/>
            <ac:picMk id="24" creationId="{E11F9E0B-3226-02BA-AEAD-05E5B8A98999}"/>
          </ac:picMkLst>
        </pc:picChg>
        <pc:cxnChg chg="del">
          <ac:chgData name="wajih tarkhani" userId="161edfaaf8d0c9b0" providerId="LiveId" clId="{87AC2984-9AE7-4F1A-AD8A-DC842A375246}" dt="2023-07-16T13:15:56.546" v="1077" actId="478"/>
          <ac:cxnSpMkLst>
            <pc:docMk/>
            <pc:sldMk cId="2229313124" sldId="284"/>
            <ac:cxnSpMk id="5" creationId="{EB5396CB-2D92-6D33-5FDE-CC1C814196EB}"/>
          </ac:cxnSpMkLst>
        </pc:cxnChg>
        <pc:cxnChg chg="del">
          <ac:chgData name="wajih tarkhani" userId="161edfaaf8d0c9b0" providerId="LiveId" clId="{87AC2984-9AE7-4F1A-AD8A-DC842A375246}" dt="2023-07-16T13:15:56.546" v="1077" actId="478"/>
          <ac:cxnSpMkLst>
            <pc:docMk/>
            <pc:sldMk cId="2229313124" sldId="284"/>
            <ac:cxnSpMk id="6" creationId="{097B069F-30C4-FF0B-7AEB-22DFD84D7575}"/>
          </ac:cxnSpMkLst>
        </pc:cxnChg>
        <pc:cxnChg chg="del">
          <ac:chgData name="wajih tarkhani" userId="161edfaaf8d0c9b0" providerId="LiveId" clId="{87AC2984-9AE7-4F1A-AD8A-DC842A375246}" dt="2023-07-16T13:15:56.546" v="1077" actId="478"/>
          <ac:cxnSpMkLst>
            <pc:docMk/>
            <pc:sldMk cId="2229313124" sldId="284"/>
            <ac:cxnSpMk id="7" creationId="{40405983-173D-88A4-C687-0C344AA4637B}"/>
          </ac:cxnSpMkLst>
        </pc:cxnChg>
        <pc:cxnChg chg="del">
          <ac:chgData name="wajih tarkhani" userId="161edfaaf8d0c9b0" providerId="LiveId" clId="{87AC2984-9AE7-4F1A-AD8A-DC842A375246}" dt="2023-07-16T13:15:56.546" v="1077" actId="478"/>
          <ac:cxnSpMkLst>
            <pc:docMk/>
            <pc:sldMk cId="2229313124" sldId="284"/>
            <ac:cxnSpMk id="8" creationId="{022D9B69-CC04-F296-001D-1571D6EAF4AC}"/>
          </ac:cxnSpMkLst>
        </pc:cxnChg>
        <pc:cxnChg chg="del">
          <ac:chgData name="wajih tarkhani" userId="161edfaaf8d0c9b0" providerId="LiveId" clId="{87AC2984-9AE7-4F1A-AD8A-DC842A375246}" dt="2023-07-16T13:15:56.546" v="1077" actId="478"/>
          <ac:cxnSpMkLst>
            <pc:docMk/>
            <pc:sldMk cId="2229313124" sldId="284"/>
            <ac:cxnSpMk id="9" creationId="{553FF4FD-02D1-D3D3-71AD-26092E410BB8}"/>
          </ac:cxnSpMkLst>
        </pc:cxnChg>
      </pc:sldChg>
      <pc:sldChg chg="addSp delSp modSp add mod ord">
        <pc:chgData name="wajih tarkhani" userId="161edfaaf8d0c9b0" providerId="LiveId" clId="{87AC2984-9AE7-4F1A-AD8A-DC842A375246}" dt="2023-07-16T15:07:42.253" v="2585" actId="113"/>
        <pc:sldMkLst>
          <pc:docMk/>
          <pc:sldMk cId="3601780557" sldId="285"/>
        </pc:sldMkLst>
        <pc:spChg chg="mod">
          <ac:chgData name="wajih tarkhani" userId="161edfaaf8d0c9b0" providerId="LiveId" clId="{87AC2984-9AE7-4F1A-AD8A-DC842A375246}" dt="2023-07-16T14:57:32.373" v="2367" actId="20577"/>
          <ac:spMkLst>
            <pc:docMk/>
            <pc:sldMk cId="3601780557" sldId="285"/>
            <ac:spMk id="2" creationId="{FCE037A1-9F19-B0D5-120E-37FD29653AB7}"/>
          </ac:spMkLst>
        </pc:spChg>
        <pc:spChg chg="del">
          <ac:chgData name="wajih tarkhani" userId="161edfaaf8d0c9b0" providerId="LiveId" clId="{87AC2984-9AE7-4F1A-AD8A-DC842A375246}" dt="2023-07-16T14:57:40.519" v="2370" actId="478"/>
          <ac:spMkLst>
            <pc:docMk/>
            <pc:sldMk cId="3601780557" sldId="285"/>
            <ac:spMk id="20" creationId="{FD046612-97FC-ABD1-C63A-28ADACB3E046}"/>
          </ac:spMkLst>
        </pc:spChg>
        <pc:spChg chg="add mod">
          <ac:chgData name="wajih tarkhani" userId="161edfaaf8d0c9b0" providerId="LiveId" clId="{87AC2984-9AE7-4F1A-AD8A-DC842A375246}" dt="2023-07-16T14:58:39.951" v="2375" actId="1076"/>
          <ac:spMkLst>
            <pc:docMk/>
            <pc:sldMk cId="3601780557" sldId="285"/>
            <ac:spMk id="22" creationId="{60CAA8E8-7A3C-BEDA-DAD7-2774C5C0F5C0}"/>
          </ac:spMkLst>
        </pc:spChg>
        <pc:spChg chg="add mod">
          <ac:chgData name="wajih tarkhani" userId="161edfaaf8d0c9b0" providerId="LiveId" clId="{87AC2984-9AE7-4F1A-AD8A-DC842A375246}" dt="2023-07-16T15:00:40.114" v="2432" actId="113"/>
          <ac:spMkLst>
            <pc:docMk/>
            <pc:sldMk cId="3601780557" sldId="285"/>
            <ac:spMk id="23" creationId="{11C0B7C7-67F3-8771-7A4A-741799DFEF30}"/>
          </ac:spMkLst>
        </pc:spChg>
        <pc:spChg chg="add mod">
          <ac:chgData name="wajih tarkhani" userId="161edfaaf8d0c9b0" providerId="LiveId" clId="{87AC2984-9AE7-4F1A-AD8A-DC842A375246}" dt="2023-07-16T15:07:42.253" v="2585" actId="113"/>
          <ac:spMkLst>
            <pc:docMk/>
            <pc:sldMk cId="3601780557" sldId="285"/>
            <ac:spMk id="24" creationId="{D7186CAC-2330-14F0-282C-1A9D637E5814}"/>
          </ac:spMkLst>
        </pc:spChg>
        <pc:graphicFrameChg chg="del modGraphic">
          <ac:chgData name="wajih tarkhani" userId="161edfaaf8d0c9b0" providerId="LiveId" clId="{87AC2984-9AE7-4F1A-AD8A-DC842A375246}" dt="2023-07-16T14:57:43.605" v="2372" actId="478"/>
          <ac:graphicFrameMkLst>
            <pc:docMk/>
            <pc:sldMk cId="3601780557" sldId="285"/>
            <ac:graphicFrameMk id="3" creationId="{03E9C84C-C21E-5C3F-4BA2-0248832529B4}"/>
          </ac:graphicFrameMkLst>
        </pc:graphicFrameChg>
        <pc:graphicFrameChg chg="del">
          <ac:chgData name="wajih tarkhani" userId="161edfaaf8d0c9b0" providerId="LiveId" clId="{87AC2984-9AE7-4F1A-AD8A-DC842A375246}" dt="2023-07-16T14:57:37.671" v="2368" actId="478"/>
          <ac:graphicFrameMkLst>
            <pc:docMk/>
            <pc:sldMk cId="3601780557" sldId="285"/>
            <ac:graphicFrameMk id="6" creationId="{3FEEBF95-10FF-F453-8168-7806563FF448}"/>
          </ac:graphicFrameMkLst>
        </pc:graphicFrameChg>
        <pc:graphicFrameChg chg="del">
          <ac:chgData name="wajih tarkhani" userId="161edfaaf8d0c9b0" providerId="LiveId" clId="{87AC2984-9AE7-4F1A-AD8A-DC842A375246}" dt="2023-07-16T14:57:37.671" v="2368" actId="478"/>
          <ac:graphicFrameMkLst>
            <pc:docMk/>
            <pc:sldMk cId="3601780557" sldId="285"/>
            <ac:graphicFrameMk id="7" creationId="{2FE4499D-1EFA-F0AB-ED6A-A4C4F83EA292}"/>
          </ac:graphicFrameMkLst>
        </pc:graphicFrameChg>
        <pc:graphicFrameChg chg="del">
          <ac:chgData name="wajih tarkhani" userId="161edfaaf8d0c9b0" providerId="LiveId" clId="{87AC2984-9AE7-4F1A-AD8A-DC842A375246}" dt="2023-07-16T14:57:37.671" v="2368" actId="478"/>
          <ac:graphicFrameMkLst>
            <pc:docMk/>
            <pc:sldMk cId="3601780557" sldId="285"/>
            <ac:graphicFrameMk id="10" creationId="{E6DC1D29-8A42-21E8-E990-3DB8CD6CEFCF}"/>
          </ac:graphicFrameMkLst>
        </pc:graphicFrameChg>
        <pc:graphicFrameChg chg="del">
          <ac:chgData name="wajih tarkhani" userId="161edfaaf8d0c9b0" providerId="LiveId" clId="{87AC2984-9AE7-4F1A-AD8A-DC842A375246}" dt="2023-07-16T14:57:37.671" v="2368" actId="478"/>
          <ac:graphicFrameMkLst>
            <pc:docMk/>
            <pc:sldMk cId="3601780557" sldId="285"/>
            <ac:graphicFrameMk id="11" creationId="{BAD43C9A-2CE8-C084-0BF5-4CB6CEE756C2}"/>
          </ac:graphicFrameMkLst>
        </pc:graphicFrameChg>
        <pc:graphicFrameChg chg="del">
          <ac:chgData name="wajih tarkhani" userId="161edfaaf8d0c9b0" providerId="LiveId" clId="{87AC2984-9AE7-4F1A-AD8A-DC842A375246}" dt="2023-07-16T14:57:37.671" v="2368" actId="478"/>
          <ac:graphicFrameMkLst>
            <pc:docMk/>
            <pc:sldMk cId="3601780557" sldId="285"/>
            <ac:graphicFrameMk id="12" creationId="{9D6A1CB6-5962-4195-4034-D67475DF5B21}"/>
          </ac:graphicFrameMkLst>
        </pc:graphicFrameChg>
        <pc:graphicFrameChg chg="del">
          <ac:chgData name="wajih tarkhani" userId="161edfaaf8d0c9b0" providerId="LiveId" clId="{87AC2984-9AE7-4F1A-AD8A-DC842A375246}" dt="2023-07-16T14:57:37.671" v="2368" actId="478"/>
          <ac:graphicFrameMkLst>
            <pc:docMk/>
            <pc:sldMk cId="3601780557" sldId="285"/>
            <ac:graphicFrameMk id="13" creationId="{90A6A223-A576-268B-36F6-A783405CD1CD}"/>
          </ac:graphicFrameMkLst>
        </pc:graphicFrameChg>
        <pc:graphicFrameChg chg="del">
          <ac:chgData name="wajih tarkhani" userId="161edfaaf8d0c9b0" providerId="LiveId" clId="{87AC2984-9AE7-4F1A-AD8A-DC842A375246}" dt="2023-07-16T14:57:37.671" v="2368" actId="478"/>
          <ac:graphicFrameMkLst>
            <pc:docMk/>
            <pc:sldMk cId="3601780557" sldId="285"/>
            <ac:graphicFrameMk id="14" creationId="{71F27415-89C2-CDCD-52DC-664825257372}"/>
          </ac:graphicFrameMkLst>
        </pc:graphicFrameChg>
        <pc:graphicFrameChg chg="del">
          <ac:chgData name="wajih tarkhani" userId="161edfaaf8d0c9b0" providerId="LiveId" clId="{87AC2984-9AE7-4F1A-AD8A-DC842A375246}" dt="2023-07-16T14:57:37.671" v="2368" actId="478"/>
          <ac:graphicFrameMkLst>
            <pc:docMk/>
            <pc:sldMk cId="3601780557" sldId="285"/>
            <ac:graphicFrameMk id="18" creationId="{8EFC92ED-5BAF-D036-8BAB-1ECE969BC0E8}"/>
          </ac:graphicFrameMkLst>
        </pc:graphicFrameChg>
        <pc:picChg chg="add mod">
          <ac:chgData name="wajih tarkhani" userId="161edfaaf8d0c9b0" providerId="LiveId" clId="{87AC2984-9AE7-4F1A-AD8A-DC842A375246}" dt="2023-07-16T14:58:39.951" v="2375" actId="1076"/>
          <ac:picMkLst>
            <pc:docMk/>
            <pc:sldMk cId="3601780557" sldId="285"/>
            <ac:picMk id="21" creationId="{662FF02F-BD30-2C7C-6817-64969B0B14D5}"/>
          </ac:picMkLst>
        </pc:picChg>
        <pc:cxnChg chg="del">
          <ac:chgData name="wajih tarkhani" userId="161edfaaf8d0c9b0" providerId="LiveId" clId="{87AC2984-9AE7-4F1A-AD8A-DC842A375246}" dt="2023-07-16T14:57:37.671" v="2368" actId="478"/>
          <ac:cxnSpMkLst>
            <pc:docMk/>
            <pc:sldMk cId="3601780557" sldId="285"/>
            <ac:cxnSpMk id="4" creationId="{A0205F0D-BC01-8424-847B-5A491A241C55}"/>
          </ac:cxnSpMkLst>
        </pc:cxnChg>
        <pc:cxnChg chg="del">
          <ac:chgData name="wajih tarkhani" userId="161edfaaf8d0c9b0" providerId="LiveId" clId="{87AC2984-9AE7-4F1A-AD8A-DC842A375246}" dt="2023-07-16T14:57:37.671" v="2368" actId="478"/>
          <ac:cxnSpMkLst>
            <pc:docMk/>
            <pc:sldMk cId="3601780557" sldId="285"/>
            <ac:cxnSpMk id="5" creationId="{348FAC71-27D1-7736-66DD-1A0F28FE3A8E}"/>
          </ac:cxnSpMkLst>
        </pc:cxnChg>
        <pc:cxnChg chg="del mod">
          <ac:chgData name="wajih tarkhani" userId="161edfaaf8d0c9b0" providerId="LiveId" clId="{87AC2984-9AE7-4F1A-AD8A-DC842A375246}" dt="2023-07-16T14:57:37.671" v="2368" actId="478"/>
          <ac:cxnSpMkLst>
            <pc:docMk/>
            <pc:sldMk cId="3601780557" sldId="285"/>
            <ac:cxnSpMk id="8" creationId="{4B8FE214-55F4-990E-C1C8-B6AF338F3615}"/>
          </ac:cxnSpMkLst>
        </pc:cxnChg>
        <pc:cxnChg chg="del mod">
          <ac:chgData name="wajih tarkhani" userId="161edfaaf8d0c9b0" providerId="LiveId" clId="{87AC2984-9AE7-4F1A-AD8A-DC842A375246}" dt="2023-07-16T14:57:37.671" v="2368" actId="478"/>
          <ac:cxnSpMkLst>
            <pc:docMk/>
            <pc:sldMk cId="3601780557" sldId="285"/>
            <ac:cxnSpMk id="9" creationId="{09E36765-E3E2-DB99-643B-1A5571CEE68E}"/>
          </ac:cxnSpMkLst>
        </pc:cxnChg>
        <pc:cxnChg chg="del mod">
          <ac:chgData name="wajih tarkhani" userId="161edfaaf8d0c9b0" providerId="LiveId" clId="{87AC2984-9AE7-4F1A-AD8A-DC842A375246}" dt="2023-07-16T14:57:37.671" v="2368" actId="478"/>
          <ac:cxnSpMkLst>
            <pc:docMk/>
            <pc:sldMk cId="3601780557" sldId="285"/>
            <ac:cxnSpMk id="15" creationId="{E0B9C6CE-9F17-75FC-8F91-0375443161FE}"/>
          </ac:cxnSpMkLst>
        </pc:cxnChg>
        <pc:cxnChg chg="del">
          <ac:chgData name="wajih tarkhani" userId="161edfaaf8d0c9b0" providerId="LiveId" clId="{87AC2984-9AE7-4F1A-AD8A-DC842A375246}" dt="2023-07-16T14:57:37.671" v="2368" actId="478"/>
          <ac:cxnSpMkLst>
            <pc:docMk/>
            <pc:sldMk cId="3601780557" sldId="285"/>
            <ac:cxnSpMk id="16" creationId="{7C80CDE0-153D-FFBF-4CD1-5CDDF491E965}"/>
          </ac:cxnSpMkLst>
        </pc:cxnChg>
        <pc:cxnChg chg="del">
          <ac:chgData name="wajih tarkhani" userId="161edfaaf8d0c9b0" providerId="LiveId" clId="{87AC2984-9AE7-4F1A-AD8A-DC842A375246}" dt="2023-07-16T14:57:37.671" v="2368" actId="478"/>
          <ac:cxnSpMkLst>
            <pc:docMk/>
            <pc:sldMk cId="3601780557" sldId="285"/>
            <ac:cxnSpMk id="17" creationId="{F12AF911-B005-2598-7BDB-241987B9319F}"/>
          </ac:cxnSpMkLst>
        </pc:cxnChg>
        <pc:cxnChg chg="del">
          <ac:chgData name="wajih tarkhani" userId="161edfaaf8d0c9b0" providerId="LiveId" clId="{87AC2984-9AE7-4F1A-AD8A-DC842A375246}" dt="2023-07-16T14:57:37.671" v="2368" actId="478"/>
          <ac:cxnSpMkLst>
            <pc:docMk/>
            <pc:sldMk cId="3601780557" sldId="285"/>
            <ac:cxnSpMk id="19" creationId="{7080A160-72D3-C852-0468-4D3C914B7177}"/>
          </ac:cxnSpMkLst>
        </pc:cxnChg>
      </pc:sldChg>
      <pc:sldChg chg="addSp delSp modSp add mod">
        <pc:chgData name="wajih tarkhani" userId="161edfaaf8d0c9b0" providerId="LiveId" clId="{87AC2984-9AE7-4F1A-AD8A-DC842A375246}" dt="2023-07-16T16:34:31.226" v="2774" actId="113"/>
        <pc:sldMkLst>
          <pc:docMk/>
          <pc:sldMk cId="828090882" sldId="286"/>
        </pc:sldMkLst>
        <pc:spChg chg="mod">
          <ac:chgData name="wajih tarkhani" userId="161edfaaf8d0c9b0" providerId="LiveId" clId="{87AC2984-9AE7-4F1A-AD8A-DC842A375246}" dt="2023-07-16T16:05:19.469" v="2627" actId="20577"/>
          <ac:spMkLst>
            <pc:docMk/>
            <pc:sldMk cId="828090882" sldId="286"/>
            <ac:spMk id="2" creationId="{FCE037A1-9F19-B0D5-120E-37FD29653AB7}"/>
          </ac:spMkLst>
        </pc:spChg>
        <pc:spChg chg="del mod">
          <ac:chgData name="wajih tarkhani" userId="161edfaaf8d0c9b0" providerId="LiveId" clId="{87AC2984-9AE7-4F1A-AD8A-DC842A375246}" dt="2023-07-16T16:05:07.476" v="2610" actId="478"/>
          <ac:spMkLst>
            <pc:docMk/>
            <pc:sldMk cId="828090882" sldId="286"/>
            <ac:spMk id="3" creationId="{C068AEFC-6543-39F4-0147-318B3F067384}"/>
          </ac:spMkLst>
        </pc:spChg>
        <pc:spChg chg="del">
          <ac:chgData name="wajih tarkhani" userId="161edfaaf8d0c9b0" providerId="LiveId" clId="{87AC2984-9AE7-4F1A-AD8A-DC842A375246}" dt="2023-07-16T16:05:08.413" v="2611" actId="478"/>
          <ac:spMkLst>
            <pc:docMk/>
            <pc:sldMk cId="828090882" sldId="286"/>
            <ac:spMk id="4" creationId="{D14329A5-A26D-1C61-8C0D-2473A767EB23}"/>
          </ac:spMkLst>
        </pc:spChg>
        <pc:spChg chg="add mod">
          <ac:chgData name="wajih tarkhani" userId="161edfaaf8d0c9b0" providerId="LiveId" clId="{87AC2984-9AE7-4F1A-AD8A-DC842A375246}" dt="2023-07-16T16:34:31.226" v="2774" actId="113"/>
          <ac:spMkLst>
            <pc:docMk/>
            <pc:sldMk cId="828090882" sldId="286"/>
            <ac:spMk id="5" creationId="{1136FFD0-8A3F-9C38-0A09-75C020F1CF3A}"/>
          </ac:spMkLst>
        </pc:spChg>
        <pc:graphicFrameChg chg="del">
          <ac:chgData name="wajih tarkhani" userId="161edfaaf8d0c9b0" providerId="LiveId" clId="{87AC2984-9AE7-4F1A-AD8A-DC842A375246}" dt="2023-07-16T16:05:12.469" v="2612" actId="478"/>
          <ac:graphicFrameMkLst>
            <pc:docMk/>
            <pc:sldMk cId="828090882" sldId="286"/>
            <ac:graphicFrameMk id="47" creationId="{F5646C9D-03EA-AF14-198B-295C2BFB8213}"/>
          </ac:graphicFrameMkLst>
        </pc:graphicFrameChg>
        <pc:graphicFrameChg chg="del">
          <ac:chgData name="wajih tarkhani" userId="161edfaaf8d0c9b0" providerId="LiveId" clId="{87AC2984-9AE7-4F1A-AD8A-DC842A375246}" dt="2023-07-16T16:05:12.469" v="2612" actId="478"/>
          <ac:graphicFrameMkLst>
            <pc:docMk/>
            <pc:sldMk cId="828090882" sldId="286"/>
            <ac:graphicFrameMk id="50" creationId="{6ABCEF2B-01BE-6047-6E12-4D877FEC93A3}"/>
          </ac:graphicFrameMkLst>
        </pc:graphicFrameChg>
        <pc:graphicFrameChg chg="del">
          <ac:chgData name="wajih tarkhani" userId="161edfaaf8d0c9b0" providerId="LiveId" clId="{87AC2984-9AE7-4F1A-AD8A-DC842A375246}" dt="2023-07-16T16:05:12.469" v="2612" actId="478"/>
          <ac:graphicFrameMkLst>
            <pc:docMk/>
            <pc:sldMk cId="828090882" sldId="286"/>
            <ac:graphicFrameMk id="51" creationId="{AB577DAB-5C0D-3AA3-CAB6-BB2EA6EBD0B3}"/>
          </ac:graphicFrameMkLst>
        </pc:graphicFrameChg>
        <pc:graphicFrameChg chg="del">
          <ac:chgData name="wajih tarkhani" userId="161edfaaf8d0c9b0" providerId="LiveId" clId="{87AC2984-9AE7-4F1A-AD8A-DC842A375246}" dt="2023-07-16T16:05:12.469" v="2612" actId="478"/>
          <ac:graphicFrameMkLst>
            <pc:docMk/>
            <pc:sldMk cId="828090882" sldId="286"/>
            <ac:graphicFrameMk id="54" creationId="{F63963FA-8502-D1E1-2838-F96A7F78BD1A}"/>
          </ac:graphicFrameMkLst>
        </pc:graphicFrameChg>
        <pc:graphicFrameChg chg="del">
          <ac:chgData name="wajih tarkhani" userId="161edfaaf8d0c9b0" providerId="LiveId" clId="{87AC2984-9AE7-4F1A-AD8A-DC842A375246}" dt="2023-07-16T16:05:12.469" v="2612" actId="478"/>
          <ac:graphicFrameMkLst>
            <pc:docMk/>
            <pc:sldMk cId="828090882" sldId="286"/>
            <ac:graphicFrameMk id="55" creationId="{3A7A2C59-8EF5-490F-2358-12D39403103F}"/>
          </ac:graphicFrameMkLst>
        </pc:graphicFrameChg>
        <pc:graphicFrameChg chg="del">
          <ac:chgData name="wajih tarkhani" userId="161edfaaf8d0c9b0" providerId="LiveId" clId="{87AC2984-9AE7-4F1A-AD8A-DC842A375246}" dt="2023-07-16T16:05:12.469" v="2612" actId="478"/>
          <ac:graphicFrameMkLst>
            <pc:docMk/>
            <pc:sldMk cId="828090882" sldId="286"/>
            <ac:graphicFrameMk id="56" creationId="{03861CBE-47CC-20D7-B653-A8EE8E2A7CE6}"/>
          </ac:graphicFrameMkLst>
        </pc:graphicFrameChg>
        <pc:graphicFrameChg chg="del">
          <ac:chgData name="wajih tarkhani" userId="161edfaaf8d0c9b0" providerId="LiveId" clId="{87AC2984-9AE7-4F1A-AD8A-DC842A375246}" dt="2023-07-16T16:05:12.469" v="2612" actId="478"/>
          <ac:graphicFrameMkLst>
            <pc:docMk/>
            <pc:sldMk cId="828090882" sldId="286"/>
            <ac:graphicFrameMk id="57" creationId="{2F41D9FE-A2A7-C141-D724-29E323EF464B}"/>
          </ac:graphicFrameMkLst>
        </pc:graphicFrameChg>
        <pc:graphicFrameChg chg="del">
          <ac:chgData name="wajih tarkhani" userId="161edfaaf8d0c9b0" providerId="LiveId" clId="{87AC2984-9AE7-4F1A-AD8A-DC842A375246}" dt="2023-07-16T16:05:12.469" v="2612" actId="478"/>
          <ac:graphicFrameMkLst>
            <pc:docMk/>
            <pc:sldMk cId="828090882" sldId="286"/>
            <ac:graphicFrameMk id="58" creationId="{E48A5193-D28B-1ACC-7F2B-C2A05EE848B9}"/>
          </ac:graphicFrameMkLst>
        </pc:graphicFrameChg>
        <pc:graphicFrameChg chg="del">
          <ac:chgData name="wajih tarkhani" userId="161edfaaf8d0c9b0" providerId="LiveId" clId="{87AC2984-9AE7-4F1A-AD8A-DC842A375246}" dt="2023-07-16T16:05:12.469" v="2612" actId="478"/>
          <ac:graphicFrameMkLst>
            <pc:docMk/>
            <pc:sldMk cId="828090882" sldId="286"/>
            <ac:graphicFrameMk id="62" creationId="{ED1D6200-50CF-2494-A205-B7033A329DE3}"/>
          </ac:graphicFrameMkLst>
        </pc:graphicFrameChg>
        <pc:cxnChg chg="del">
          <ac:chgData name="wajih tarkhani" userId="161edfaaf8d0c9b0" providerId="LiveId" clId="{87AC2984-9AE7-4F1A-AD8A-DC842A375246}" dt="2023-07-16T16:05:12.469" v="2612" actId="478"/>
          <ac:cxnSpMkLst>
            <pc:docMk/>
            <pc:sldMk cId="828090882" sldId="286"/>
            <ac:cxnSpMk id="48" creationId="{D281BAA1-EAD7-9933-37E3-10856D399F12}"/>
          </ac:cxnSpMkLst>
        </pc:cxnChg>
        <pc:cxnChg chg="del">
          <ac:chgData name="wajih tarkhani" userId="161edfaaf8d0c9b0" providerId="LiveId" clId="{87AC2984-9AE7-4F1A-AD8A-DC842A375246}" dt="2023-07-16T16:05:12.469" v="2612" actId="478"/>
          <ac:cxnSpMkLst>
            <pc:docMk/>
            <pc:sldMk cId="828090882" sldId="286"/>
            <ac:cxnSpMk id="49" creationId="{0EFB601D-010D-A030-F50F-C12F3E312CAF}"/>
          </ac:cxnSpMkLst>
        </pc:cxnChg>
        <pc:cxnChg chg="del mod">
          <ac:chgData name="wajih tarkhani" userId="161edfaaf8d0c9b0" providerId="LiveId" clId="{87AC2984-9AE7-4F1A-AD8A-DC842A375246}" dt="2023-07-16T16:05:12.469" v="2612" actId="478"/>
          <ac:cxnSpMkLst>
            <pc:docMk/>
            <pc:sldMk cId="828090882" sldId="286"/>
            <ac:cxnSpMk id="52" creationId="{CE452469-2A27-AA3B-CD88-B131AAA46E29}"/>
          </ac:cxnSpMkLst>
        </pc:cxnChg>
        <pc:cxnChg chg="del mod">
          <ac:chgData name="wajih tarkhani" userId="161edfaaf8d0c9b0" providerId="LiveId" clId="{87AC2984-9AE7-4F1A-AD8A-DC842A375246}" dt="2023-07-16T16:05:12.469" v="2612" actId="478"/>
          <ac:cxnSpMkLst>
            <pc:docMk/>
            <pc:sldMk cId="828090882" sldId="286"/>
            <ac:cxnSpMk id="53" creationId="{E52D2A07-FD26-3B3D-B091-2AA43A6E79E9}"/>
          </ac:cxnSpMkLst>
        </pc:cxnChg>
        <pc:cxnChg chg="del mod">
          <ac:chgData name="wajih tarkhani" userId="161edfaaf8d0c9b0" providerId="LiveId" clId="{87AC2984-9AE7-4F1A-AD8A-DC842A375246}" dt="2023-07-16T16:05:12.469" v="2612" actId="478"/>
          <ac:cxnSpMkLst>
            <pc:docMk/>
            <pc:sldMk cId="828090882" sldId="286"/>
            <ac:cxnSpMk id="59" creationId="{5F2F672D-D1F5-8B9F-7CBF-17AF2AD0A7A4}"/>
          </ac:cxnSpMkLst>
        </pc:cxnChg>
        <pc:cxnChg chg="del">
          <ac:chgData name="wajih tarkhani" userId="161edfaaf8d0c9b0" providerId="LiveId" clId="{87AC2984-9AE7-4F1A-AD8A-DC842A375246}" dt="2023-07-16T16:05:12.469" v="2612" actId="478"/>
          <ac:cxnSpMkLst>
            <pc:docMk/>
            <pc:sldMk cId="828090882" sldId="286"/>
            <ac:cxnSpMk id="60" creationId="{EEDBC485-6783-5CE9-247B-E28CED7FD08E}"/>
          </ac:cxnSpMkLst>
        </pc:cxnChg>
        <pc:cxnChg chg="del">
          <ac:chgData name="wajih tarkhani" userId="161edfaaf8d0c9b0" providerId="LiveId" clId="{87AC2984-9AE7-4F1A-AD8A-DC842A375246}" dt="2023-07-16T16:05:12.469" v="2612" actId="478"/>
          <ac:cxnSpMkLst>
            <pc:docMk/>
            <pc:sldMk cId="828090882" sldId="286"/>
            <ac:cxnSpMk id="61" creationId="{D8F976D1-61D4-54A3-91CC-17C05B6747FC}"/>
          </ac:cxnSpMkLst>
        </pc:cxnChg>
      </pc:sldChg>
      <pc:sldChg chg="delSp modSp add mod">
        <pc:chgData name="wajih tarkhani" userId="161edfaaf8d0c9b0" providerId="LiveId" clId="{87AC2984-9AE7-4F1A-AD8A-DC842A375246}" dt="2023-07-16T16:35:34.498" v="2783" actId="478"/>
        <pc:sldMkLst>
          <pc:docMk/>
          <pc:sldMk cId="2695863485" sldId="287"/>
        </pc:sldMkLst>
        <pc:spChg chg="mod">
          <ac:chgData name="wajih tarkhani" userId="161edfaaf8d0c9b0" providerId="LiveId" clId="{87AC2984-9AE7-4F1A-AD8A-DC842A375246}" dt="2023-07-16T16:35:23.627" v="2782" actId="20577"/>
          <ac:spMkLst>
            <pc:docMk/>
            <pc:sldMk cId="2695863485" sldId="287"/>
            <ac:spMk id="2" creationId="{FCE037A1-9F19-B0D5-120E-37FD29653AB7}"/>
          </ac:spMkLst>
        </pc:spChg>
        <pc:spChg chg="del">
          <ac:chgData name="wajih tarkhani" userId="161edfaaf8d0c9b0" providerId="LiveId" clId="{87AC2984-9AE7-4F1A-AD8A-DC842A375246}" dt="2023-07-16T16:35:34.498" v="2783" actId="478"/>
          <ac:spMkLst>
            <pc:docMk/>
            <pc:sldMk cId="2695863485" sldId="287"/>
            <ac:spMk id="3" creationId="{7F1FE44C-260D-6D54-6DCB-692BC3C75147}"/>
          </ac:spMkLst>
        </pc:spChg>
      </pc:sldChg>
      <pc:sldChg chg="modSp mod">
        <pc:chgData name="wajih tarkhani" userId="161edfaaf8d0c9b0" providerId="LiveId" clId="{87AC2984-9AE7-4F1A-AD8A-DC842A375246}" dt="2023-07-16T17:54:01.116" v="2784" actId="20577"/>
        <pc:sldMkLst>
          <pc:docMk/>
          <pc:sldMk cId="3688619335" sldId="290"/>
        </pc:sldMkLst>
        <pc:spChg chg="mod">
          <ac:chgData name="wajih tarkhani" userId="161edfaaf8d0c9b0" providerId="LiveId" clId="{87AC2984-9AE7-4F1A-AD8A-DC842A375246}" dt="2023-07-16T17:54:01.116" v="2784" actId="20577"/>
          <ac:spMkLst>
            <pc:docMk/>
            <pc:sldMk cId="3688619335" sldId="290"/>
            <ac:spMk id="3" creationId="{7F1FE44C-260D-6D54-6DCB-692BC3C75147}"/>
          </ac:spMkLst>
        </pc:spChg>
      </pc:sldChg>
    </pc:docChg>
  </pc:docChgLst>
  <pc:docChgLst>
    <pc:chgData name="Leo Obkirchner" userId="8b668dea0858b6d2" providerId="Windows Live" clId="Web-{FF64AE76-0FDA-4918-9EB7-35B26B65047F}"/>
    <pc:docChg chg="modSld">
      <pc:chgData name="Leo Obkirchner" userId="8b668dea0858b6d2" providerId="Windows Live" clId="Web-{FF64AE76-0FDA-4918-9EB7-35B26B65047F}" dt="2023-07-16T19:39:47.291" v="23" actId="20577"/>
      <pc:docMkLst>
        <pc:docMk/>
      </pc:docMkLst>
      <pc:sldChg chg="modSp">
        <pc:chgData name="Leo Obkirchner" userId="8b668dea0858b6d2" providerId="Windows Live" clId="Web-{FF64AE76-0FDA-4918-9EB7-35B26B65047F}" dt="2023-07-16T19:39:47.291" v="23" actId="20577"/>
        <pc:sldMkLst>
          <pc:docMk/>
          <pc:sldMk cId="2990021340" sldId="275"/>
        </pc:sldMkLst>
        <pc:spChg chg="mod">
          <ac:chgData name="Leo Obkirchner" userId="8b668dea0858b6d2" providerId="Windows Live" clId="Web-{FF64AE76-0FDA-4918-9EB7-35B26B65047F}" dt="2023-07-16T19:39:47.291" v="23" actId="20577"/>
          <ac:spMkLst>
            <pc:docMk/>
            <pc:sldMk cId="2990021340" sldId="275"/>
            <ac:spMk id="12" creationId="{26BA8986-D53D-2992-3B2D-9415840D8DB8}"/>
          </ac:spMkLst>
        </pc:spChg>
      </pc:sldChg>
    </pc:docChg>
  </pc:docChgLst>
  <pc:docChgLst>
    <pc:chgData name="Leo Obkirchner" userId="8b668dea0858b6d2" providerId="Windows Live" clId="Web-{BBC4F736-0107-4790-9159-E2BC1A9DF2D9}"/>
    <pc:docChg chg="modSld">
      <pc:chgData name="Leo Obkirchner" userId="8b668dea0858b6d2" providerId="Windows Live" clId="Web-{BBC4F736-0107-4790-9159-E2BC1A9DF2D9}" dt="2023-07-16T14:35:13.632" v="1059" actId="20577"/>
      <pc:docMkLst>
        <pc:docMk/>
      </pc:docMkLst>
      <pc:sldChg chg="addSp delSp modSp">
        <pc:chgData name="Leo Obkirchner" userId="8b668dea0858b6d2" providerId="Windows Live" clId="Web-{BBC4F736-0107-4790-9159-E2BC1A9DF2D9}" dt="2023-07-16T14:11:21.061" v="384" actId="20577"/>
        <pc:sldMkLst>
          <pc:docMk/>
          <pc:sldMk cId="2990021340" sldId="275"/>
        </pc:sldMkLst>
        <pc:spChg chg="del">
          <ac:chgData name="Leo Obkirchner" userId="8b668dea0858b6d2" providerId="Windows Live" clId="Web-{BBC4F736-0107-4790-9159-E2BC1A9DF2D9}" dt="2023-07-16T12:50:37.514" v="0"/>
          <ac:spMkLst>
            <pc:docMk/>
            <pc:sldMk cId="2990021340" sldId="275"/>
            <ac:spMk id="3" creationId="{7F1FE44C-260D-6D54-6DCB-692BC3C75147}"/>
          </ac:spMkLst>
        </pc:spChg>
        <pc:spChg chg="add del">
          <ac:chgData name="Leo Obkirchner" userId="8b668dea0858b6d2" providerId="Windows Live" clId="Web-{BBC4F736-0107-4790-9159-E2BC1A9DF2D9}" dt="2023-07-16T13:49:02.493" v="7"/>
          <ac:spMkLst>
            <pc:docMk/>
            <pc:sldMk cId="2990021340" sldId="275"/>
            <ac:spMk id="3" creationId="{FA81ED4B-F002-7644-A1D0-91E5D2A32F55}"/>
          </ac:spMkLst>
        </pc:spChg>
        <pc:spChg chg="add mod">
          <ac:chgData name="Leo Obkirchner" userId="8b668dea0858b6d2" providerId="Windows Live" clId="Web-{BBC4F736-0107-4790-9159-E2BC1A9DF2D9}" dt="2023-07-16T14:06:41.616" v="186" actId="20577"/>
          <ac:spMkLst>
            <pc:docMk/>
            <pc:sldMk cId="2990021340" sldId="275"/>
            <ac:spMk id="9" creationId="{A01E9A7C-93EB-7878-EDE3-6780C9C6E811}"/>
          </ac:spMkLst>
        </pc:spChg>
        <pc:spChg chg="add del">
          <ac:chgData name="Leo Obkirchner" userId="8b668dea0858b6d2" providerId="Windows Live" clId="Web-{BBC4F736-0107-4790-9159-E2BC1A9DF2D9}" dt="2023-07-16T14:08:52.495" v="191"/>
          <ac:spMkLst>
            <pc:docMk/>
            <pc:sldMk cId="2990021340" sldId="275"/>
            <ac:spMk id="10" creationId="{9B29EFF9-D42D-A3FF-38C8-2D96FDF44D72}"/>
          </ac:spMkLst>
        </pc:spChg>
        <pc:spChg chg="add">
          <ac:chgData name="Leo Obkirchner" userId="8b668dea0858b6d2" providerId="Windows Live" clId="Web-{BBC4F736-0107-4790-9159-E2BC1A9DF2D9}" dt="2023-07-16T14:09:01.901" v="192"/>
          <ac:spMkLst>
            <pc:docMk/>
            <pc:sldMk cId="2990021340" sldId="275"/>
            <ac:spMk id="11" creationId="{416DA2D3-783E-5F0F-71EC-1081C16181B2}"/>
          </ac:spMkLst>
        </pc:spChg>
        <pc:spChg chg="add mod">
          <ac:chgData name="Leo Obkirchner" userId="8b668dea0858b6d2" providerId="Windows Live" clId="Web-{BBC4F736-0107-4790-9159-E2BC1A9DF2D9}" dt="2023-07-16T14:10:27.232" v="283" actId="20577"/>
          <ac:spMkLst>
            <pc:docMk/>
            <pc:sldMk cId="2990021340" sldId="275"/>
            <ac:spMk id="12" creationId="{26BA8986-D53D-2992-3B2D-9415840D8DB8}"/>
          </ac:spMkLst>
        </pc:spChg>
        <pc:spChg chg="add mod">
          <ac:chgData name="Leo Obkirchner" userId="8b668dea0858b6d2" providerId="Windows Live" clId="Web-{BBC4F736-0107-4790-9159-E2BC1A9DF2D9}" dt="2023-07-16T14:11:21.061" v="384" actId="20577"/>
          <ac:spMkLst>
            <pc:docMk/>
            <pc:sldMk cId="2990021340" sldId="275"/>
            <ac:spMk id="13" creationId="{39770490-87EA-2AD3-6150-1EC6DFFB7430}"/>
          </ac:spMkLst>
        </pc:spChg>
        <pc:picChg chg="add mod ord">
          <ac:chgData name="Leo Obkirchner" userId="8b668dea0858b6d2" providerId="Windows Live" clId="Web-{BBC4F736-0107-4790-9159-E2BC1A9DF2D9}" dt="2023-07-16T14:08:24.509" v="189" actId="1076"/>
          <ac:picMkLst>
            <pc:docMk/>
            <pc:sldMk cId="2990021340" sldId="275"/>
            <ac:picMk id="4" creationId="{FDB3C341-E736-D7DA-CE64-1786D16AFBC3}"/>
          </ac:picMkLst>
        </pc:picChg>
        <pc:picChg chg="add del mod">
          <ac:chgData name="Leo Obkirchner" userId="8b668dea0858b6d2" providerId="Windows Live" clId="Web-{BBC4F736-0107-4790-9159-E2BC1A9DF2D9}" dt="2023-07-16T13:54:26.096" v="13"/>
          <ac:picMkLst>
            <pc:docMk/>
            <pc:sldMk cId="2990021340" sldId="275"/>
            <ac:picMk id="5" creationId="{AC1A983D-58CB-2218-9402-94F0AD73EF3E}"/>
          </ac:picMkLst>
        </pc:picChg>
        <pc:picChg chg="add del mod">
          <ac:chgData name="Leo Obkirchner" userId="8b668dea0858b6d2" providerId="Windows Live" clId="Web-{BBC4F736-0107-4790-9159-E2BC1A9DF2D9}" dt="2023-07-16T13:58:08.446" v="18"/>
          <ac:picMkLst>
            <pc:docMk/>
            <pc:sldMk cId="2990021340" sldId="275"/>
            <ac:picMk id="6" creationId="{CD9FEB3B-EC2F-008C-83D8-FADDDA406456}"/>
          </ac:picMkLst>
        </pc:picChg>
        <pc:picChg chg="add del mod">
          <ac:chgData name="Leo Obkirchner" userId="8b668dea0858b6d2" providerId="Windows Live" clId="Web-{BBC4F736-0107-4790-9159-E2BC1A9DF2D9}" dt="2023-07-16T14:03:39.220" v="24"/>
          <ac:picMkLst>
            <pc:docMk/>
            <pc:sldMk cId="2990021340" sldId="275"/>
            <ac:picMk id="7" creationId="{DE48EE13-8FC9-3BC5-308C-B4F90A439343}"/>
          </ac:picMkLst>
        </pc:picChg>
        <pc:picChg chg="add mod">
          <ac:chgData name="Leo Obkirchner" userId="8b668dea0858b6d2" providerId="Windows Live" clId="Web-{BBC4F736-0107-4790-9159-E2BC1A9DF2D9}" dt="2023-07-16T14:04:48.128" v="36" actId="1076"/>
          <ac:picMkLst>
            <pc:docMk/>
            <pc:sldMk cId="2990021340" sldId="275"/>
            <ac:picMk id="8" creationId="{08512CAC-C7B8-F5B4-59B2-FB16DFF3E49F}"/>
          </ac:picMkLst>
        </pc:picChg>
      </pc:sldChg>
      <pc:sldChg chg="addSp delSp modSp">
        <pc:chgData name="Leo Obkirchner" userId="8b668dea0858b6d2" providerId="Windows Live" clId="Web-{BBC4F736-0107-4790-9159-E2BC1A9DF2D9}" dt="2023-07-16T14:31:22.828" v="819" actId="14100"/>
        <pc:sldMkLst>
          <pc:docMk/>
          <pc:sldMk cId="1493096744" sldId="276"/>
        </pc:sldMkLst>
        <pc:spChg chg="mod">
          <ac:chgData name="Leo Obkirchner" userId="8b668dea0858b6d2" providerId="Windows Live" clId="Web-{BBC4F736-0107-4790-9159-E2BC1A9DF2D9}" dt="2023-07-16T14:31:22.828" v="819" actId="14100"/>
          <ac:spMkLst>
            <pc:docMk/>
            <pc:sldMk cId="1493096744" sldId="276"/>
            <ac:spMk id="3" creationId="{7F1FE44C-260D-6D54-6DCB-692BC3C75147}"/>
          </ac:spMkLst>
        </pc:spChg>
        <pc:spChg chg="add mod">
          <ac:chgData name="Leo Obkirchner" userId="8b668dea0858b6d2" providerId="Windows Live" clId="Web-{BBC4F736-0107-4790-9159-E2BC1A9DF2D9}" dt="2023-07-16T14:28:39.011" v="807" actId="20577"/>
          <ac:spMkLst>
            <pc:docMk/>
            <pc:sldMk cId="1493096744" sldId="276"/>
            <ac:spMk id="11" creationId="{D34B24CC-A413-8BD5-40DE-A9CDEA762F2C}"/>
          </ac:spMkLst>
        </pc:spChg>
        <pc:spChg chg="add mod">
          <ac:chgData name="Leo Obkirchner" userId="8b668dea0858b6d2" providerId="Windows Live" clId="Web-{BBC4F736-0107-4790-9159-E2BC1A9DF2D9}" dt="2023-07-16T14:28:41.762" v="809" actId="20577"/>
          <ac:spMkLst>
            <pc:docMk/>
            <pc:sldMk cId="1493096744" sldId="276"/>
            <ac:spMk id="12" creationId="{903AB0FB-726C-3BEF-E8F2-7D53FB713CD1}"/>
          </ac:spMkLst>
        </pc:spChg>
        <pc:picChg chg="add mod">
          <ac:chgData name="Leo Obkirchner" userId="8b668dea0858b6d2" providerId="Windows Live" clId="Web-{BBC4F736-0107-4790-9159-E2BC1A9DF2D9}" dt="2023-07-16T14:20:50.624" v="620" actId="14100"/>
          <ac:picMkLst>
            <pc:docMk/>
            <pc:sldMk cId="1493096744" sldId="276"/>
            <ac:picMk id="5" creationId="{BDB285A2-8453-C857-C7A6-8220DF5D5182}"/>
          </ac:picMkLst>
        </pc:picChg>
        <pc:picChg chg="add del mod">
          <ac:chgData name="Leo Obkirchner" userId="8b668dea0858b6d2" providerId="Windows Live" clId="Web-{BBC4F736-0107-4790-9159-E2BC1A9DF2D9}" dt="2023-07-16T14:19:42.262" v="609"/>
          <ac:picMkLst>
            <pc:docMk/>
            <pc:sldMk cId="1493096744" sldId="276"/>
            <ac:picMk id="6" creationId="{60073C6E-E8E8-90DC-F988-EC1AF01F8A83}"/>
          </ac:picMkLst>
        </pc:picChg>
        <pc:picChg chg="add mod">
          <ac:chgData name="Leo Obkirchner" userId="8b668dea0858b6d2" providerId="Windows Live" clId="Web-{BBC4F736-0107-4790-9159-E2BC1A9DF2D9}" dt="2023-07-16T14:19:51.841" v="613" actId="1076"/>
          <ac:picMkLst>
            <pc:docMk/>
            <pc:sldMk cId="1493096744" sldId="276"/>
            <ac:picMk id="7" creationId="{CF332CBA-825F-0ECE-2B31-63729FE63E0D}"/>
          </ac:picMkLst>
        </pc:picChg>
        <pc:cxnChg chg="add del mod">
          <ac:chgData name="Leo Obkirchner" userId="8b668dea0858b6d2" providerId="Windows Live" clId="Web-{BBC4F736-0107-4790-9159-E2BC1A9DF2D9}" dt="2023-07-16T14:20:42.889" v="619"/>
          <ac:cxnSpMkLst>
            <pc:docMk/>
            <pc:sldMk cId="1493096744" sldId="276"/>
            <ac:cxnSpMk id="8" creationId="{1E8BE7DD-54C2-7D76-EED7-CB01EE3B3A71}"/>
          </ac:cxnSpMkLst>
        </pc:cxnChg>
        <pc:cxnChg chg="add mod">
          <ac:chgData name="Leo Obkirchner" userId="8b668dea0858b6d2" providerId="Windows Live" clId="Web-{BBC4F736-0107-4790-9159-E2BC1A9DF2D9}" dt="2023-07-16T14:21:19.062" v="625" actId="14100"/>
          <ac:cxnSpMkLst>
            <pc:docMk/>
            <pc:sldMk cId="1493096744" sldId="276"/>
            <ac:cxnSpMk id="9" creationId="{0AC1CCF1-4B7B-DBD8-B17C-1CFCE5562A05}"/>
          </ac:cxnSpMkLst>
        </pc:cxnChg>
        <pc:cxnChg chg="add mod">
          <ac:chgData name="Leo Obkirchner" userId="8b668dea0858b6d2" providerId="Windows Live" clId="Web-{BBC4F736-0107-4790-9159-E2BC1A9DF2D9}" dt="2023-07-16T14:21:59.469" v="630"/>
          <ac:cxnSpMkLst>
            <pc:docMk/>
            <pc:sldMk cId="1493096744" sldId="276"/>
            <ac:cxnSpMk id="10" creationId="{BE9583CE-7AEB-7B8E-6286-1419CE416CDD}"/>
          </ac:cxnSpMkLst>
        </pc:cxnChg>
      </pc:sldChg>
      <pc:sldChg chg="addSp modSp">
        <pc:chgData name="Leo Obkirchner" userId="8b668dea0858b6d2" providerId="Windows Live" clId="Web-{BBC4F736-0107-4790-9159-E2BC1A9DF2D9}" dt="2023-07-16T14:35:13.632" v="1059" actId="20577"/>
        <pc:sldMkLst>
          <pc:docMk/>
          <pc:sldMk cId="3409218707" sldId="277"/>
        </pc:sldMkLst>
        <pc:spChg chg="mod">
          <ac:chgData name="Leo Obkirchner" userId="8b668dea0858b6d2" providerId="Windows Live" clId="Web-{BBC4F736-0107-4790-9159-E2BC1A9DF2D9}" dt="2023-07-16T14:35:13.632" v="1059" actId="20577"/>
          <ac:spMkLst>
            <pc:docMk/>
            <pc:sldMk cId="3409218707" sldId="277"/>
            <ac:spMk id="3" creationId="{7F1FE44C-260D-6D54-6DCB-692BC3C75147}"/>
          </ac:spMkLst>
        </pc:spChg>
        <pc:picChg chg="add mod">
          <ac:chgData name="Leo Obkirchner" userId="8b668dea0858b6d2" providerId="Windows Live" clId="Web-{BBC4F736-0107-4790-9159-E2BC1A9DF2D9}" dt="2023-07-16T14:25:54.804" v="748" actId="1076"/>
          <ac:picMkLst>
            <pc:docMk/>
            <pc:sldMk cId="3409218707" sldId="277"/>
            <ac:picMk id="5" creationId="{E55DB57D-6866-8167-35A5-5FBD21F9756D}"/>
          </ac:picMkLst>
        </pc:picChg>
        <pc:picChg chg="add mod">
          <ac:chgData name="Leo Obkirchner" userId="8b668dea0858b6d2" providerId="Windows Live" clId="Web-{BBC4F736-0107-4790-9159-E2BC1A9DF2D9}" dt="2023-07-16T14:30:53.828" v="813" actId="14100"/>
          <ac:picMkLst>
            <pc:docMk/>
            <pc:sldMk cId="3409218707" sldId="277"/>
            <ac:picMk id="6" creationId="{DA0A3F85-4398-CD13-24C3-246588712792}"/>
          </ac:picMkLst>
        </pc:picChg>
      </pc:sldChg>
    </pc:docChg>
  </pc:docChgLst>
  <pc:docChgLst>
    <pc:chgData name="Michael Eichhorn" userId="76049292db210d89" providerId="LiveId" clId="{558BF70F-AD22-42C8-B647-BCFAB75B4581}"/>
    <pc:docChg chg="undo custSel addSld delSld modSld">
      <pc:chgData name="Michael Eichhorn" userId="76049292db210d89" providerId="LiveId" clId="{558BF70F-AD22-42C8-B647-BCFAB75B4581}" dt="2023-07-16T17:48:01.036" v="7" actId="47"/>
      <pc:docMkLst>
        <pc:docMk/>
      </pc:docMkLst>
      <pc:sldChg chg="del">
        <pc:chgData name="Michael Eichhorn" userId="76049292db210d89" providerId="LiveId" clId="{558BF70F-AD22-42C8-B647-BCFAB75B4581}" dt="2023-07-16T17:47:52.027" v="3" actId="47"/>
        <pc:sldMkLst>
          <pc:docMk/>
          <pc:sldMk cId="723433049" sldId="273"/>
        </pc:sldMkLst>
      </pc:sldChg>
      <pc:sldChg chg="add del">
        <pc:chgData name="Michael Eichhorn" userId="76049292db210d89" providerId="LiveId" clId="{558BF70F-AD22-42C8-B647-BCFAB75B4581}" dt="2023-07-16T17:48:01.036" v="7" actId="47"/>
        <pc:sldMkLst>
          <pc:docMk/>
          <pc:sldMk cId="364615815" sldId="274"/>
        </pc:sldMkLst>
      </pc:sldChg>
      <pc:sldChg chg="del">
        <pc:chgData name="Michael Eichhorn" userId="76049292db210d89" providerId="LiveId" clId="{558BF70F-AD22-42C8-B647-BCFAB75B4581}" dt="2023-07-16T17:47:52.763" v="4" actId="47"/>
        <pc:sldMkLst>
          <pc:docMk/>
          <pc:sldMk cId="4239894185" sldId="278"/>
        </pc:sldMkLst>
      </pc:sldChg>
      <pc:sldChg chg="add">
        <pc:chgData name="Michael Eichhorn" userId="76049292db210d89" providerId="LiveId" clId="{558BF70F-AD22-42C8-B647-BCFAB75B4581}" dt="2023-07-16T17:47:36.870" v="0"/>
        <pc:sldMkLst>
          <pc:docMk/>
          <pc:sldMk cId="2985642947" sldId="288"/>
        </pc:sldMkLst>
      </pc:sldChg>
      <pc:sldChg chg="add">
        <pc:chgData name="Michael Eichhorn" userId="76049292db210d89" providerId="LiveId" clId="{558BF70F-AD22-42C8-B647-BCFAB75B4581}" dt="2023-07-16T17:47:43.491" v="1"/>
        <pc:sldMkLst>
          <pc:docMk/>
          <pc:sldMk cId="2754284552" sldId="289"/>
        </pc:sldMkLst>
      </pc:sldChg>
      <pc:sldChg chg="add">
        <pc:chgData name="Michael Eichhorn" userId="76049292db210d89" providerId="LiveId" clId="{558BF70F-AD22-42C8-B647-BCFAB75B4581}" dt="2023-07-16T17:47:49.095" v="2"/>
        <pc:sldMkLst>
          <pc:docMk/>
          <pc:sldMk cId="3688619335" sldId="290"/>
        </pc:sldMkLst>
      </pc:sldChg>
    </pc:docChg>
  </pc:docChgLst>
  <pc:docChgLst>
    <pc:chgData name="Leo Obkirchner" userId="8b668dea0858b6d2" providerId="Windows Live" clId="Web-{379206DD-F174-497C-A62E-DB6853098362}"/>
    <pc:docChg chg="modSld">
      <pc:chgData name="Leo Obkirchner" userId="8b668dea0858b6d2" providerId="Windows Live" clId="Web-{379206DD-F174-497C-A62E-DB6853098362}" dt="2023-07-16T19:35:24.701" v="33" actId="20577"/>
      <pc:docMkLst>
        <pc:docMk/>
      </pc:docMkLst>
      <pc:sldChg chg="addSp delSp modSp">
        <pc:chgData name="Leo Obkirchner" userId="8b668dea0858b6d2" providerId="Windows Live" clId="Web-{379206DD-F174-497C-A62E-DB6853098362}" dt="2023-07-16T19:35:00.137" v="24" actId="20577"/>
        <pc:sldMkLst>
          <pc:docMk/>
          <pc:sldMk cId="2990021340" sldId="275"/>
        </pc:sldMkLst>
        <pc:spChg chg="add del mod">
          <ac:chgData name="Leo Obkirchner" userId="8b668dea0858b6d2" providerId="Windows Live" clId="Web-{379206DD-F174-497C-A62E-DB6853098362}" dt="2023-07-16T19:33:21.259" v="10"/>
          <ac:spMkLst>
            <pc:docMk/>
            <pc:sldMk cId="2990021340" sldId="275"/>
            <ac:spMk id="6" creationId="{CD088B29-DD5A-99C8-4D2D-003BDEABD07C}"/>
          </ac:spMkLst>
        </pc:spChg>
        <pc:spChg chg="mod">
          <ac:chgData name="Leo Obkirchner" userId="8b668dea0858b6d2" providerId="Windows Live" clId="Web-{379206DD-F174-497C-A62E-DB6853098362}" dt="2023-07-16T19:35:00.137" v="24" actId="20577"/>
          <ac:spMkLst>
            <pc:docMk/>
            <pc:sldMk cId="2990021340" sldId="275"/>
            <ac:spMk id="12" creationId="{26BA8986-D53D-2992-3B2D-9415840D8DB8}"/>
          </ac:spMkLst>
        </pc:spChg>
        <pc:picChg chg="del">
          <ac:chgData name="Leo Obkirchner" userId="8b668dea0858b6d2" providerId="Windows Live" clId="Web-{379206DD-F174-497C-A62E-DB6853098362}" dt="2023-07-16T19:33:20.009" v="9"/>
          <ac:picMkLst>
            <pc:docMk/>
            <pc:sldMk cId="2990021340" sldId="275"/>
            <ac:picMk id="4" creationId="{FDB3C341-E736-D7DA-CE64-1786D16AFBC3}"/>
          </ac:picMkLst>
        </pc:picChg>
        <pc:picChg chg="add mod ord modCrop">
          <ac:chgData name="Leo Obkirchner" userId="8b668dea0858b6d2" providerId="Windows Live" clId="Web-{379206DD-F174-497C-A62E-DB6853098362}" dt="2023-07-16T19:34:45.996" v="21" actId="14100"/>
          <ac:picMkLst>
            <pc:docMk/>
            <pc:sldMk cId="2990021340" sldId="275"/>
            <ac:picMk id="7" creationId="{2963CD60-7EE7-ECF0-7979-5E9DD524F699}"/>
          </ac:picMkLst>
        </pc:picChg>
      </pc:sldChg>
      <pc:sldChg chg="addSp delSp modSp">
        <pc:chgData name="Leo Obkirchner" userId="8b668dea0858b6d2" providerId="Windows Live" clId="Web-{379206DD-F174-497C-A62E-DB6853098362}" dt="2023-07-16T19:35:16.919" v="30" actId="20577"/>
        <pc:sldMkLst>
          <pc:docMk/>
          <pc:sldMk cId="1493096744" sldId="276"/>
        </pc:sldMkLst>
        <pc:spChg chg="mod">
          <ac:chgData name="Leo Obkirchner" userId="8b668dea0858b6d2" providerId="Windows Live" clId="Web-{379206DD-F174-497C-A62E-DB6853098362}" dt="2023-07-16T19:35:16.919" v="30" actId="20577"/>
          <ac:spMkLst>
            <pc:docMk/>
            <pc:sldMk cId="1493096744" sldId="276"/>
            <ac:spMk id="3" creationId="{7F1FE44C-260D-6D54-6DCB-692BC3C75147}"/>
          </ac:spMkLst>
        </pc:spChg>
        <pc:picChg chg="del">
          <ac:chgData name="Leo Obkirchner" userId="8b668dea0858b6d2" providerId="Windows Live" clId="Web-{379206DD-F174-497C-A62E-DB6853098362}" dt="2023-07-16T19:32:24.382" v="0"/>
          <ac:picMkLst>
            <pc:docMk/>
            <pc:sldMk cId="1493096744" sldId="276"/>
            <ac:picMk id="5" creationId="{BDB285A2-8453-C857-C7A6-8220DF5D5182}"/>
          </ac:picMkLst>
        </pc:picChg>
        <pc:picChg chg="add mod">
          <ac:chgData name="Leo Obkirchner" userId="8b668dea0858b6d2" providerId="Windows Live" clId="Web-{379206DD-F174-497C-A62E-DB6853098362}" dt="2023-07-16T19:32:32.492" v="3" actId="14100"/>
          <ac:picMkLst>
            <pc:docMk/>
            <pc:sldMk cId="1493096744" sldId="276"/>
            <ac:picMk id="6" creationId="{DDB1F677-0DFC-6D08-DFC9-EC297585903D}"/>
          </ac:picMkLst>
        </pc:picChg>
      </pc:sldChg>
      <pc:sldChg chg="addSp delSp modSp">
        <pc:chgData name="Leo Obkirchner" userId="8b668dea0858b6d2" providerId="Windows Live" clId="Web-{379206DD-F174-497C-A62E-DB6853098362}" dt="2023-07-16T19:35:24.701" v="33" actId="20577"/>
        <pc:sldMkLst>
          <pc:docMk/>
          <pc:sldMk cId="3409218707" sldId="277"/>
        </pc:sldMkLst>
        <pc:spChg chg="mod">
          <ac:chgData name="Leo Obkirchner" userId="8b668dea0858b6d2" providerId="Windows Live" clId="Web-{379206DD-F174-497C-A62E-DB6853098362}" dt="2023-07-16T19:35:24.701" v="33" actId="20577"/>
          <ac:spMkLst>
            <pc:docMk/>
            <pc:sldMk cId="3409218707" sldId="277"/>
            <ac:spMk id="3" creationId="{7F1FE44C-260D-6D54-6DCB-692BC3C75147}"/>
          </ac:spMkLst>
        </pc:spChg>
        <pc:picChg chg="del">
          <ac:chgData name="Leo Obkirchner" userId="8b668dea0858b6d2" providerId="Windows Live" clId="Web-{379206DD-F174-497C-A62E-DB6853098362}" dt="2023-07-16T19:32:57.727" v="4"/>
          <ac:picMkLst>
            <pc:docMk/>
            <pc:sldMk cId="3409218707" sldId="277"/>
            <ac:picMk id="5" creationId="{E55DB57D-6866-8167-35A5-5FBD21F9756D}"/>
          </ac:picMkLst>
        </pc:picChg>
        <pc:picChg chg="add mod">
          <ac:chgData name="Leo Obkirchner" userId="8b668dea0858b6d2" providerId="Windows Live" clId="Web-{379206DD-F174-497C-A62E-DB6853098362}" dt="2023-07-16T19:33:14.556" v="8" actId="14100"/>
          <ac:picMkLst>
            <pc:docMk/>
            <pc:sldMk cId="3409218707" sldId="277"/>
            <ac:picMk id="7" creationId="{0DC54640-3CE3-DC88-6AFB-507A1CF44DA2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3920BE-3DA9-42E8-92F8-FF62EB5CC2FD}" type="datetimeFigureOut">
              <a:rPr lang="de-DE" smtClean="0"/>
              <a:t>16.07.2023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51C4F2-D7C4-4F9F-94C4-91F989480C9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85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2A64A-32E8-C32C-6C48-CA94320199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D88B4D-AFDB-7C5E-56F0-5D919377E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120D8-A9DF-5F1A-3DDB-790EFA7E6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5A5F1-C49E-455D-80A5-44C2DD695F8C}" type="datetime1">
              <a:rPr lang="de-DE" smtClean="0"/>
              <a:t>16.07.2023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FC507-454B-BE01-E674-3BD1825AF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8C8422-E87A-A610-4E2B-1C0656EB5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311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4985E-A0A1-19EC-D972-27C998239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E21E92-C83A-69E5-194E-B339F3DD0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AE654-CCB2-AB89-67AF-73356CCB1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8579C-60B2-400B-BC46-509B57BA856C}" type="datetime1">
              <a:rPr lang="de-DE" smtClean="0"/>
              <a:t>16.07.2023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ACBB4-15B8-7A5F-2116-F59B552B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79EF9-F283-38AD-F223-9953AC437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9660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827CC9-34BF-64C6-9732-6AF00290E1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EC487A-7E43-BB2E-FDCF-D78A848C99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93C4-0D5E-0736-F3AA-F3C76246A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AA3E6-83A1-4268-8677-33166AAE249B}" type="datetime1">
              <a:rPr lang="de-DE" smtClean="0"/>
              <a:t>16.07.2023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F9771-8C16-B013-4136-8418F4DB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7F949-04E0-0882-68A6-49C3A4A8B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000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0C5D7-61CB-D864-2CFA-0A884202D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59EB9-360D-0DB5-4A7B-1A67FAF5E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3423D-E7C3-42CD-47B9-A9EC44A99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E946A-85B4-468C-8885-8B7D59137ADF}" type="datetime1">
              <a:rPr lang="de-DE" smtClean="0"/>
              <a:t>16.07.2023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9C47B-57AF-9A69-EC52-D4C815A18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A362C-1A70-2CC3-FF3A-1946FD5D1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9137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C2C43-D506-55CD-C075-6F9A00B8B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20DA40-393C-AAD2-0C53-3A5DF4EF0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DBF83-A34A-1FD2-E876-2097D2EE7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01AE0-290C-46B7-961D-D58834A21F78}" type="datetime1">
              <a:rPr lang="de-DE" smtClean="0"/>
              <a:t>16.07.2023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6F5B4-CFAC-D388-1C28-5064EAEB1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2158A3-B64A-ACEC-0703-7A0354A7B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9370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CDE8E-4252-A12E-DCFE-6A76EE798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96252-35A0-03D3-45B8-0FC4AF3EB1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6DFA85-F993-8EA0-9C13-C00978501D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3F24E9-7E6D-717E-9B07-0C90CC598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251B2-EBE4-41BC-B4BF-9A30EFCF898B}" type="datetime1">
              <a:rPr lang="de-DE" smtClean="0"/>
              <a:t>16.07.2023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46B626-CD7F-806B-B576-6FF127B5C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4301B8-C966-E5C1-311B-3FF5EA6D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7359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D28A7-EEDB-4330-3608-C7F233C5B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411F74-54D8-66AA-9F81-8FE6B54F5A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C135BC-4E7A-E36B-7F15-B013C1AC92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6CD3D3-0E46-A718-E3BF-1DD2C04477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2A7F11-4F73-3973-E918-169F263C49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88A222-E3EC-AFA1-69B4-DFAA645F4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48D44D-E0F7-4B81-8BFF-89D5F0327D6F}" type="datetime1">
              <a:rPr lang="de-DE" smtClean="0"/>
              <a:t>16.07.2023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77FF0A-3BAC-5678-E000-D14B4096C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C99760-7476-C946-70BF-7490BB820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670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F540D-5CB7-D4BD-44A8-4C52E6D1C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57D8CD-F21A-5008-F97D-8208E89D4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564A0-8924-479F-A3FE-02501A1AEC5E}" type="datetime1">
              <a:rPr lang="de-DE" smtClean="0"/>
              <a:t>16.07.2023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9BB79-262D-B8F5-357C-EFAFAF41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24A036-2E4B-BCB9-63FF-C5DA590E8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4491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7FDB6D-89D7-E43D-D64D-9D2D2F20A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21C67A-D531-4121-A033-369F0A8BC6A8}" type="datetime1">
              <a:rPr lang="de-DE" smtClean="0"/>
              <a:t>16.07.2023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3779D3-ECA2-EB77-3F3D-E16FEB074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CC7B15-BEAD-F838-4CA7-3821CEFA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76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9435B-452F-A503-9B75-C848305E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22876-F654-400B-6679-3D590F9D3B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EE5E9-0F24-A4E7-5A8B-80E0432357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810ED3-C4E2-6776-2D20-4B9D81E11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29C3-E051-4AB3-A09D-239B3CAFB540}" type="datetime1">
              <a:rPr lang="de-DE" smtClean="0"/>
              <a:t>16.07.2023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4BC086-A9ED-290C-A7AA-17FABFBE0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D89C3-620D-D3BE-B25E-44365B447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1627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ACF77-CAC6-AB5D-DADB-4417E5F04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218A98-7270-A658-7C86-698B5A029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3766A-0BDC-D1E1-9B2A-8CAA5CAFA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04BF9-E6F8-25E4-E1CA-9142F4E6A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35D17-74D4-40FD-8BA9-7C156E021C2A}" type="datetime1">
              <a:rPr lang="de-DE" smtClean="0"/>
              <a:t>16.07.2023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7724DE-530D-B586-9553-D31AF6BA2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F4C90-AA8A-17C9-A89F-C3331828D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535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09E5B3-91BC-5731-6460-1294EA37E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6D7CC-25AB-F1F1-64DE-A0E99F898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FAB20-360B-E849-6410-6186E6CC95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81CA6-E9D6-4773-8205-4A7F34802CF6}" type="datetime1">
              <a:rPr lang="de-DE" smtClean="0"/>
              <a:t>16.07.2023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F7DC6-BD80-F2F3-A780-398D867B7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A2AE1-0FDF-252E-5EC2-AA2AC75FA0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349C0-3771-460C-ACEE-DB95B3A4B07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950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4F9F9-A153-6BFA-E55A-2B5493156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1478" y="470451"/>
            <a:ext cx="9144000" cy="1204085"/>
          </a:xfrm>
          <a:noFill/>
        </p:spPr>
        <p:txBody>
          <a:bodyPr>
            <a:normAutofit/>
          </a:bodyPr>
          <a:lstStyle/>
          <a:p>
            <a:r>
              <a:rPr lang="de-DE" sz="6200" b="1">
                <a:solidFill>
                  <a:schemeClr val="bg1"/>
                </a:solidFill>
                <a:latin typeface="Franklin Gothic Book" panose="020B0503020102020204" pitchFamily="34" charset="0"/>
              </a:rPr>
              <a:t>Huffmankodierung  (A404) </a:t>
            </a:r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02E358F8-F127-CEEA-9867-DCF5AA890722}"/>
              </a:ext>
            </a:extLst>
          </p:cNvPr>
          <p:cNvSpPr txBox="1">
            <a:spLocks/>
          </p:cNvSpPr>
          <p:nvPr/>
        </p:nvSpPr>
        <p:spPr>
          <a:xfrm>
            <a:off x="3008897" y="5127052"/>
            <a:ext cx="5445336" cy="1426148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b="1">
                <a:solidFill>
                  <a:schemeClr val="bg1"/>
                </a:solidFill>
              </a:rPr>
              <a:t>Referenten:</a:t>
            </a:r>
          </a:p>
          <a:p>
            <a:pPr marL="0" indent="0" algn="ctr">
              <a:buNone/>
            </a:pPr>
            <a:r>
              <a:rPr lang="de-DE" sz="1400" b="1">
                <a:solidFill>
                  <a:schemeClr val="bg1"/>
                </a:solidFill>
              </a:rPr>
              <a:t>Wajih Tarkhani - Michael Eichhorn - Leonhard Obkirchner</a:t>
            </a:r>
          </a:p>
        </p:txBody>
      </p:sp>
    </p:spTree>
    <p:extLst>
      <p:ext uri="{BB962C8B-B14F-4D97-AF65-F5344CB8AC3E}">
        <p14:creationId xmlns:p14="http://schemas.microsoft.com/office/powerpoint/2010/main" val="382296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A3C5C452-13FB-EFDB-9A94-7D8DE006B6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0695780"/>
              </p:ext>
            </p:extLst>
          </p:nvPr>
        </p:nvGraphicFramePr>
        <p:xfrm>
          <a:off x="7129505" y="2743734"/>
          <a:ext cx="4956336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52112">
                  <a:extLst>
                    <a:ext uri="{9D8B030D-6E8A-4147-A177-3AD203B41FA5}">
                      <a16:colId xmlns:a16="http://schemas.microsoft.com/office/drawing/2014/main" val="1220265318"/>
                    </a:ext>
                  </a:extLst>
                </a:gridCol>
                <a:gridCol w="1652112">
                  <a:extLst>
                    <a:ext uri="{9D8B030D-6E8A-4147-A177-3AD203B41FA5}">
                      <a16:colId xmlns:a16="http://schemas.microsoft.com/office/drawing/2014/main" val="2104286868"/>
                    </a:ext>
                  </a:extLst>
                </a:gridCol>
                <a:gridCol w="1652112">
                  <a:extLst>
                    <a:ext uri="{9D8B030D-6E8A-4147-A177-3AD203B41FA5}">
                      <a16:colId xmlns:a16="http://schemas.microsoft.com/office/drawing/2014/main" val="279386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81222"/>
                  </a:ext>
                </a:extLst>
              </a:tr>
            </a:tbl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B8D4AB6-CB69-296B-B162-D8C41FC2A2FB}"/>
              </a:ext>
            </a:extLst>
          </p:cNvPr>
          <p:cNvCxnSpPr>
            <a:cxnSpLocks/>
          </p:cNvCxnSpPr>
          <p:nvPr/>
        </p:nvCxnSpPr>
        <p:spPr>
          <a:xfrm>
            <a:off x="7922916" y="2978818"/>
            <a:ext cx="0" cy="4391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527911-E7C7-EB85-5F10-FACD4B758CA9}"/>
              </a:ext>
            </a:extLst>
          </p:cNvPr>
          <p:cNvCxnSpPr>
            <a:cxnSpLocks/>
          </p:cNvCxnSpPr>
          <p:nvPr/>
        </p:nvCxnSpPr>
        <p:spPr>
          <a:xfrm>
            <a:off x="11351917" y="2978818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49">
            <a:extLst>
              <a:ext uri="{FF2B5EF4-FFF2-40B4-BE49-F238E27FC236}">
                <a16:creationId xmlns:a16="http://schemas.microsoft.com/office/drawing/2014/main" id="{C3DA5139-65CB-E313-DF3B-7EAF2FC978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5695744"/>
              </p:ext>
            </p:extLst>
          </p:nvPr>
        </p:nvGraphicFramePr>
        <p:xfrm>
          <a:off x="7765169" y="3417970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8" name="Table 49">
            <a:extLst>
              <a:ext uri="{FF2B5EF4-FFF2-40B4-BE49-F238E27FC236}">
                <a16:creationId xmlns:a16="http://schemas.microsoft.com/office/drawing/2014/main" id="{D857D869-7FF7-EC17-2F5C-8164299703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269935"/>
              </p:ext>
            </p:extLst>
          </p:nvPr>
        </p:nvGraphicFramePr>
        <p:xfrm>
          <a:off x="11194169" y="3417970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1AD5528-92C7-3E00-B7B5-E2C5D9AAA08F}"/>
              </a:ext>
            </a:extLst>
          </p:cNvPr>
          <p:cNvCxnSpPr>
            <a:cxnSpLocks/>
            <a:stCxn id="15" idx="1"/>
            <a:endCxn id="12" idx="0"/>
          </p:cNvCxnSpPr>
          <p:nvPr/>
        </p:nvCxnSpPr>
        <p:spPr>
          <a:xfrm flipH="1">
            <a:off x="9938876" y="4352926"/>
            <a:ext cx="338890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26B2A9A-CA73-5C8C-8237-6E7034232580}"/>
              </a:ext>
            </a:extLst>
          </p:cNvPr>
          <p:cNvCxnSpPr>
            <a:cxnSpLocks/>
            <a:stCxn id="15" idx="3"/>
            <a:endCxn id="13" idx="0"/>
          </p:cNvCxnSpPr>
          <p:nvPr/>
        </p:nvCxnSpPr>
        <p:spPr>
          <a:xfrm>
            <a:off x="10640051" y="4352926"/>
            <a:ext cx="368298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BA6FE91-13DE-E962-6578-85D01EAD67C3}"/>
              </a:ext>
            </a:extLst>
          </p:cNvPr>
          <p:cNvCxnSpPr>
            <a:cxnSpLocks/>
            <a:stCxn id="16" idx="1"/>
            <a:endCxn id="14" idx="0"/>
          </p:cNvCxnSpPr>
          <p:nvPr/>
        </p:nvCxnSpPr>
        <p:spPr>
          <a:xfrm flipH="1">
            <a:off x="8869403" y="3592876"/>
            <a:ext cx="485939" cy="5838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Table 49">
            <a:extLst>
              <a:ext uri="{FF2B5EF4-FFF2-40B4-BE49-F238E27FC236}">
                <a16:creationId xmlns:a16="http://schemas.microsoft.com/office/drawing/2014/main" id="{8E5EC8DC-F61D-DA89-9D0F-8B89AED27A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620484"/>
              </p:ext>
            </p:extLst>
          </p:nvPr>
        </p:nvGraphicFramePr>
        <p:xfrm>
          <a:off x="9785141" y="4678405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9768677-A3C0-6B3D-C743-A44B4FC582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298236"/>
              </p:ext>
            </p:extLst>
          </p:nvPr>
        </p:nvGraphicFramePr>
        <p:xfrm>
          <a:off x="10854614" y="4678405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4" name="Table 49">
            <a:extLst>
              <a:ext uri="{FF2B5EF4-FFF2-40B4-BE49-F238E27FC236}">
                <a16:creationId xmlns:a16="http://schemas.microsoft.com/office/drawing/2014/main" id="{CDE88B05-1EA7-BA94-3BC3-4C0146A8BF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720926"/>
              </p:ext>
            </p:extLst>
          </p:nvPr>
        </p:nvGraphicFramePr>
        <p:xfrm>
          <a:off x="8715668" y="4176773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5" name="Table 74">
            <a:extLst>
              <a:ext uri="{FF2B5EF4-FFF2-40B4-BE49-F238E27FC236}">
                <a16:creationId xmlns:a16="http://schemas.microsoft.com/office/drawing/2014/main" id="{8EA8D1DB-1BE7-634D-E4F8-E533511F55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1522611"/>
              </p:ext>
            </p:extLst>
          </p:nvPr>
        </p:nvGraphicFramePr>
        <p:xfrm>
          <a:off x="10277766" y="4167506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graphicFrame>
        <p:nvGraphicFramePr>
          <p:cNvPr id="16" name="Table 74">
            <a:extLst>
              <a:ext uri="{FF2B5EF4-FFF2-40B4-BE49-F238E27FC236}">
                <a16:creationId xmlns:a16="http://schemas.microsoft.com/office/drawing/2014/main" id="{BEA70D02-BA08-1B8C-AF0F-CAFB6B5BE2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722209"/>
              </p:ext>
            </p:extLst>
          </p:nvPr>
        </p:nvGraphicFramePr>
        <p:xfrm>
          <a:off x="9355342" y="3407456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1DA40E8-A308-FBA8-6863-F655C0204F70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9717627" y="3560713"/>
            <a:ext cx="741281" cy="6067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7009DD1-9398-0659-F96E-028A55A5FE05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9536484" y="2968304"/>
            <a:ext cx="0" cy="4391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CFFD90A-281D-C650-85A2-304218EE858F}"/>
              </a:ext>
            </a:extLst>
          </p:cNvPr>
          <p:cNvSpPr txBox="1"/>
          <p:nvPr/>
        </p:nvSpPr>
        <p:spPr>
          <a:xfrm>
            <a:off x="0" y="2904737"/>
            <a:ext cx="3405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insert()</a:t>
            </a:r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63A1BE44-03D3-FBE8-A423-F957B15CA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2857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47" name="Table 5">
            <a:extLst>
              <a:ext uri="{FF2B5EF4-FFF2-40B4-BE49-F238E27FC236}">
                <a16:creationId xmlns:a16="http://schemas.microsoft.com/office/drawing/2014/main" id="{F5646C9D-03EA-AF14-198B-295C2BFB82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6039459"/>
              </p:ext>
            </p:extLst>
          </p:nvPr>
        </p:nvGraphicFramePr>
        <p:xfrm>
          <a:off x="10445772" y="2805103"/>
          <a:ext cx="1625600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79386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81222"/>
                  </a:ext>
                </a:extLst>
              </a:tr>
            </a:tbl>
          </a:graphicData>
        </a:graphic>
      </p:graphicFrame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D281BAA1-EAD7-9933-37E3-10856D399F12}"/>
              </a:ext>
            </a:extLst>
          </p:cNvPr>
          <p:cNvCxnSpPr>
            <a:cxnSpLocks/>
          </p:cNvCxnSpPr>
          <p:nvPr/>
        </p:nvCxnSpPr>
        <p:spPr>
          <a:xfrm flipH="1">
            <a:off x="7771748" y="2990523"/>
            <a:ext cx="568154" cy="7404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EFB601D-010D-A030-F50F-C12F3E312CAF}"/>
              </a:ext>
            </a:extLst>
          </p:cNvPr>
          <p:cNvCxnSpPr>
            <a:cxnSpLocks/>
          </p:cNvCxnSpPr>
          <p:nvPr/>
        </p:nvCxnSpPr>
        <p:spPr>
          <a:xfrm>
            <a:off x="11262585" y="2990523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le 49">
            <a:extLst>
              <a:ext uri="{FF2B5EF4-FFF2-40B4-BE49-F238E27FC236}">
                <a16:creationId xmlns:a16="http://schemas.microsoft.com/office/drawing/2014/main" id="{6ABCEF2B-01BE-6047-6E12-4D877FEC9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6000029"/>
              </p:ext>
            </p:extLst>
          </p:nvPr>
        </p:nvGraphicFramePr>
        <p:xfrm>
          <a:off x="7620353" y="3731012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51" name="Table 49">
            <a:extLst>
              <a:ext uri="{FF2B5EF4-FFF2-40B4-BE49-F238E27FC236}">
                <a16:creationId xmlns:a16="http://schemas.microsoft.com/office/drawing/2014/main" id="{AB577DAB-5C0D-3AA3-CAB6-BB2EA6EBD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0374215"/>
              </p:ext>
            </p:extLst>
          </p:nvPr>
        </p:nvGraphicFramePr>
        <p:xfrm>
          <a:off x="11104837" y="3429675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E452469-2A27-AA3B-CD88-B131AAA46E29}"/>
              </a:ext>
            </a:extLst>
          </p:cNvPr>
          <p:cNvCxnSpPr>
            <a:cxnSpLocks/>
            <a:stCxn id="57" idx="1"/>
            <a:endCxn id="54" idx="0"/>
          </p:cNvCxnSpPr>
          <p:nvPr/>
        </p:nvCxnSpPr>
        <p:spPr>
          <a:xfrm flipH="1">
            <a:off x="9872932" y="4551822"/>
            <a:ext cx="338890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52D2A07-FD26-3B3D-B091-2AA43A6E79E9}"/>
              </a:ext>
            </a:extLst>
          </p:cNvPr>
          <p:cNvCxnSpPr>
            <a:cxnSpLocks/>
            <a:stCxn id="57" idx="3"/>
            <a:endCxn id="55" idx="0"/>
          </p:cNvCxnSpPr>
          <p:nvPr/>
        </p:nvCxnSpPr>
        <p:spPr>
          <a:xfrm>
            <a:off x="10574107" y="4551822"/>
            <a:ext cx="368298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4" name="Table 49">
            <a:extLst>
              <a:ext uri="{FF2B5EF4-FFF2-40B4-BE49-F238E27FC236}">
                <a16:creationId xmlns:a16="http://schemas.microsoft.com/office/drawing/2014/main" id="{F63963FA-8502-D1E1-2838-F96A7F78BD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5691024"/>
              </p:ext>
            </p:extLst>
          </p:nvPr>
        </p:nvGraphicFramePr>
        <p:xfrm>
          <a:off x="9719197" y="4877301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55" name="Table 54">
            <a:extLst>
              <a:ext uri="{FF2B5EF4-FFF2-40B4-BE49-F238E27FC236}">
                <a16:creationId xmlns:a16="http://schemas.microsoft.com/office/drawing/2014/main" id="{3A7A2C59-8EF5-490F-2358-12D3940310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7369133"/>
              </p:ext>
            </p:extLst>
          </p:nvPr>
        </p:nvGraphicFramePr>
        <p:xfrm>
          <a:off x="10788670" y="4877301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56" name="Table 49">
            <a:extLst>
              <a:ext uri="{FF2B5EF4-FFF2-40B4-BE49-F238E27FC236}">
                <a16:creationId xmlns:a16="http://schemas.microsoft.com/office/drawing/2014/main" id="{03861CBE-47CC-20D7-B653-A8EE8E2A7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6464907"/>
              </p:ext>
            </p:extLst>
          </p:nvPr>
        </p:nvGraphicFramePr>
        <p:xfrm>
          <a:off x="8649724" y="4375669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57" name="Table 74">
            <a:extLst>
              <a:ext uri="{FF2B5EF4-FFF2-40B4-BE49-F238E27FC236}">
                <a16:creationId xmlns:a16="http://schemas.microsoft.com/office/drawing/2014/main" id="{2F41D9FE-A2A7-C141-D724-29E323EF46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775471"/>
              </p:ext>
            </p:extLst>
          </p:nvPr>
        </p:nvGraphicFramePr>
        <p:xfrm>
          <a:off x="10211822" y="4366402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graphicFrame>
        <p:nvGraphicFramePr>
          <p:cNvPr id="58" name="Table 74">
            <a:extLst>
              <a:ext uri="{FF2B5EF4-FFF2-40B4-BE49-F238E27FC236}">
                <a16:creationId xmlns:a16="http://schemas.microsoft.com/office/drawing/2014/main" id="{E48A5193-D28B-1ACC-7F2B-C2A05EE848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2116724"/>
              </p:ext>
            </p:extLst>
          </p:nvPr>
        </p:nvGraphicFramePr>
        <p:xfrm>
          <a:off x="9289398" y="3606352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F2F672D-D1F5-8B9F-7CBF-17AF2AD0A7A4}"/>
              </a:ext>
            </a:extLst>
          </p:cNvPr>
          <p:cNvCxnSpPr>
            <a:cxnSpLocks/>
            <a:endCxn id="57" idx="0"/>
          </p:cNvCxnSpPr>
          <p:nvPr/>
        </p:nvCxnSpPr>
        <p:spPr>
          <a:xfrm>
            <a:off x="9651683" y="3759609"/>
            <a:ext cx="741281" cy="6067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EDBC485-6783-5CE9-247B-E28CED7FD08E}"/>
              </a:ext>
            </a:extLst>
          </p:cNvPr>
          <p:cNvCxnSpPr>
            <a:cxnSpLocks/>
          </p:cNvCxnSpPr>
          <p:nvPr/>
        </p:nvCxnSpPr>
        <p:spPr>
          <a:xfrm>
            <a:off x="8708539" y="2962290"/>
            <a:ext cx="762002" cy="64406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D8F976D1-61D4-54A3-91CC-17C05B6747FC}"/>
              </a:ext>
            </a:extLst>
          </p:cNvPr>
          <p:cNvCxnSpPr>
            <a:cxnSpLocks/>
          </p:cNvCxnSpPr>
          <p:nvPr/>
        </p:nvCxnSpPr>
        <p:spPr>
          <a:xfrm flipH="1">
            <a:off x="8797446" y="3791772"/>
            <a:ext cx="485939" cy="5838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2" name="Table 74">
            <a:extLst>
              <a:ext uri="{FF2B5EF4-FFF2-40B4-BE49-F238E27FC236}">
                <a16:creationId xmlns:a16="http://schemas.microsoft.com/office/drawing/2014/main" id="{ED1D6200-50CF-2494-A205-B7033A329D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616879"/>
              </p:ext>
            </p:extLst>
          </p:nvPr>
        </p:nvGraphicFramePr>
        <p:xfrm>
          <a:off x="8346254" y="2805103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068AEFC-6543-39F4-0147-318B3F067384}"/>
              </a:ext>
            </a:extLst>
          </p:cNvPr>
          <p:cNvSpPr txBox="1"/>
          <p:nvPr/>
        </p:nvSpPr>
        <p:spPr>
          <a:xfrm>
            <a:off x="0" y="2868020"/>
            <a:ext cx="3921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pop_Min()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pop_Min()</a:t>
            </a:r>
            <a:br>
              <a:rPr lang="de-DE"/>
            </a:br>
            <a:endParaRPr lang="de-DE"/>
          </a:p>
          <a:p>
            <a:r>
              <a:rPr lang="de-DE" b="1"/>
              <a:t>                neuen Knoten erstellen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14329A5-A26D-1C61-8C0D-2473A767EB23}"/>
              </a:ext>
            </a:extLst>
          </p:cNvPr>
          <p:cNvSpPr/>
          <p:nvPr/>
        </p:nvSpPr>
        <p:spPr>
          <a:xfrm>
            <a:off x="189317" y="3730818"/>
            <a:ext cx="644169" cy="337531"/>
          </a:xfrm>
          <a:prstGeom prst="rightArrow">
            <a:avLst/>
          </a:prstGeom>
          <a:solidFill>
            <a:srgbClr val="0A8D9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6DEAEDD-9EF5-0EC8-75FD-3670B96F4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2400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03E9C84C-C21E-5C3F-4BA2-0248832529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794897"/>
              </p:ext>
            </p:extLst>
          </p:nvPr>
        </p:nvGraphicFramePr>
        <p:xfrm>
          <a:off x="8005509" y="2743734"/>
          <a:ext cx="4072690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6345">
                  <a:extLst>
                    <a:ext uri="{9D8B030D-6E8A-4147-A177-3AD203B41FA5}">
                      <a16:colId xmlns:a16="http://schemas.microsoft.com/office/drawing/2014/main" val="2223974108"/>
                    </a:ext>
                  </a:extLst>
                </a:gridCol>
                <a:gridCol w="2036345">
                  <a:extLst>
                    <a:ext uri="{9D8B030D-6E8A-4147-A177-3AD203B41FA5}">
                      <a16:colId xmlns:a16="http://schemas.microsoft.com/office/drawing/2014/main" val="279386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81222"/>
                  </a:ext>
                </a:extLst>
              </a:tr>
            </a:tbl>
          </a:graphicData>
        </a:graphic>
      </p:graphicFrame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0205F0D-BC01-8424-847B-5A491A241C55}"/>
              </a:ext>
            </a:extLst>
          </p:cNvPr>
          <p:cNvCxnSpPr>
            <a:cxnSpLocks/>
          </p:cNvCxnSpPr>
          <p:nvPr/>
        </p:nvCxnSpPr>
        <p:spPr>
          <a:xfrm flipH="1">
            <a:off x="8236116" y="3569091"/>
            <a:ext cx="568154" cy="7404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48FAC71-27D1-7736-66DD-1A0F28FE3A8E}"/>
              </a:ext>
            </a:extLst>
          </p:cNvPr>
          <p:cNvCxnSpPr>
            <a:cxnSpLocks/>
          </p:cNvCxnSpPr>
          <p:nvPr/>
        </p:nvCxnSpPr>
        <p:spPr>
          <a:xfrm>
            <a:off x="11032788" y="2944519"/>
            <a:ext cx="0" cy="4391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49">
            <a:extLst>
              <a:ext uri="{FF2B5EF4-FFF2-40B4-BE49-F238E27FC236}">
                <a16:creationId xmlns:a16="http://schemas.microsoft.com/office/drawing/2014/main" id="{3FEEBF95-10FF-F453-8168-7806563FF4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2881292"/>
              </p:ext>
            </p:extLst>
          </p:nvPr>
        </p:nvGraphicFramePr>
        <p:xfrm>
          <a:off x="8082381" y="4309580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7" name="Table 49">
            <a:extLst>
              <a:ext uri="{FF2B5EF4-FFF2-40B4-BE49-F238E27FC236}">
                <a16:creationId xmlns:a16="http://schemas.microsoft.com/office/drawing/2014/main" id="{2FE4499D-1EFA-F0AB-ED6A-A4C4F83EA2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993394"/>
              </p:ext>
            </p:extLst>
          </p:nvPr>
        </p:nvGraphicFramePr>
        <p:xfrm>
          <a:off x="10875040" y="3383671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8FE214-55F4-990E-C1C8-B6AF338F3615}"/>
              </a:ext>
            </a:extLst>
          </p:cNvPr>
          <p:cNvCxnSpPr>
            <a:cxnSpLocks/>
            <a:stCxn id="13" idx="1"/>
            <a:endCxn id="10" idx="0"/>
          </p:cNvCxnSpPr>
          <p:nvPr/>
        </p:nvCxnSpPr>
        <p:spPr>
          <a:xfrm flipH="1">
            <a:off x="10334960" y="5130390"/>
            <a:ext cx="338890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E36765-E3E2-DB99-643B-1A5571CEE68E}"/>
              </a:ext>
            </a:extLst>
          </p:cNvPr>
          <p:cNvCxnSpPr>
            <a:cxnSpLocks/>
            <a:stCxn id="13" idx="3"/>
            <a:endCxn id="11" idx="0"/>
          </p:cNvCxnSpPr>
          <p:nvPr/>
        </p:nvCxnSpPr>
        <p:spPr>
          <a:xfrm>
            <a:off x="11036135" y="5130390"/>
            <a:ext cx="368298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49">
            <a:extLst>
              <a:ext uri="{FF2B5EF4-FFF2-40B4-BE49-F238E27FC236}">
                <a16:creationId xmlns:a16="http://schemas.microsoft.com/office/drawing/2014/main" id="{E6DC1D29-8A42-21E8-E990-3DB8CD6CEF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456518"/>
              </p:ext>
            </p:extLst>
          </p:nvPr>
        </p:nvGraphicFramePr>
        <p:xfrm>
          <a:off x="10181225" y="5455869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BAD43C9A-2CE8-C084-0BF5-4CB6CEE756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834769"/>
              </p:ext>
            </p:extLst>
          </p:nvPr>
        </p:nvGraphicFramePr>
        <p:xfrm>
          <a:off x="11250698" y="5455869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2" name="Table 49">
            <a:extLst>
              <a:ext uri="{FF2B5EF4-FFF2-40B4-BE49-F238E27FC236}">
                <a16:creationId xmlns:a16="http://schemas.microsoft.com/office/drawing/2014/main" id="{9D6A1CB6-5962-4195-4034-D67475DF5B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2884352"/>
              </p:ext>
            </p:extLst>
          </p:nvPr>
        </p:nvGraphicFramePr>
        <p:xfrm>
          <a:off x="9111752" y="4954237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3" name="Table 74">
            <a:extLst>
              <a:ext uri="{FF2B5EF4-FFF2-40B4-BE49-F238E27FC236}">
                <a16:creationId xmlns:a16="http://schemas.microsoft.com/office/drawing/2014/main" id="{90A6A223-A576-268B-36F6-A783405CD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064271"/>
              </p:ext>
            </p:extLst>
          </p:nvPr>
        </p:nvGraphicFramePr>
        <p:xfrm>
          <a:off x="10673850" y="4944970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graphicFrame>
        <p:nvGraphicFramePr>
          <p:cNvPr id="14" name="Table 74">
            <a:extLst>
              <a:ext uri="{FF2B5EF4-FFF2-40B4-BE49-F238E27FC236}">
                <a16:creationId xmlns:a16="http://schemas.microsoft.com/office/drawing/2014/main" id="{71F27415-89C2-CDCD-52DC-6648252573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363515"/>
              </p:ext>
            </p:extLst>
          </p:nvPr>
        </p:nvGraphicFramePr>
        <p:xfrm>
          <a:off x="9751426" y="4184920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0B9C6CE-9F17-75FC-8F91-0375443161FE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10113711" y="4338177"/>
            <a:ext cx="741281" cy="6067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80CDE0-153D-FFBF-4CD1-5CDDF491E965}"/>
              </a:ext>
            </a:extLst>
          </p:cNvPr>
          <p:cNvCxnSpPr>
            <a:cxnSpLocks/>
          </p:cNvCxnSpPr>
          <p:nvPr/>
        </p:nvCxnSpPr>
        <p:spPr>
          <a:xfrm>
            <a:off x="9170567" y="3540858"/>
            <a:ext cx="762002" cy="6440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12AF911-B005-2598-7BDB-241987B9319F}"/>
              </a:ext>
            </a:extLst>
          </p:cNvPr>
          <p:cNvCxnSpPr>
            <a:cxnSpLocks/>
          </p:cNvCxnSpPr>
          <p:nvPr/>
        </p:nvCxnSpPr>
        <p:spPr>
          <a:xfrm flipH="1">
            <a:off x="9259474" y="4370340"/>
            <a:ext cx="485939" cy="5838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" name="Table 74">
            <a:extLst>
              <a:ext uri="{FF2B5EF4-FFF2-40B4-BE49-F238E27FC236}">
                <a16:creationId xmlns:a16="http://schemas.microsoft.com/office/drawing/2014/main" id="{8EFC92ED-5BAF-D036-8BAB-1ECE969BC0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716194"/>
              </p:ext>
            </p:extLst>
          </p:nvPr>
        </p:nvGraphicFramePr>
        <p:xfrm>
          <a:off x="8808282" y="3383671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080A160-72D3-C852-0468-4D3C914B7177}"/>
              </a:ext>
            </a:extLst>
          </p:cNvPr>
          <p:cNvCxnSpPr>
            <a:cxnSpLocks/>
          </p:cNvCxnSpPr>
          <p:nvPr/>
        </p:nvCxnSpPr>
        <p:spPr>
          <a:xfrm>
            <a:off x="8983410" y="2944519"/>
            <a:ext cx="0" cy="4391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D046612-97FC-ABD1-C63A-28ADACB3E046}"/>
              </a:ext>
            </a:extLst>
          </p:cNvPr>
          <p:cNvSpPr txBox="1"/>
          <p:nvPr/>
        </p:nvSpPr>
        <p:spPr>
          <a:xfrm>
            <a:off x="0" y="2904737"/>
            <a:ext cx="3405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insert()</a:t>
            </a:r>
          </a:p>
        </p:txBody>
      </p:sp>
      <p:sp>
        <p:nvSpPr>
          <p:cNvPr id="21" name="Foliennummernplatzhalter 20">
            <a:extLst>
              <a:ext uri="{FF2B5EF4-FFF2-40B4-BE49-F238E27FC236}">
                <a16:creationId xmlns:a16="http://schemas.microsoft.com/office/drawing/2014/main" id="{852B22F6-5B91-2ED5-EE95-079F0E730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831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8A185BD-C1C5-EEE4-E8C2-953029D8B9FE}"/>
              </a:ext>
            </a:extLst>
          </p:cNvPr>
          <p:cNvCxnSpPr>
            <a:cxnSpLocks/>
          </p:cNvCxnSpPr>
          <p:nvPr/>
        </p:nvCxnSpPr>
        <p:spPr>
          <a:xfrm flipH="1">
            <a:off x="7121004" y="3654439"/>
            <a:ext cx="568154" cy="7404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1B237AF-EFA5-7968-9CB7-5D06E47D6251}"/>
              </a:ext>
            </a:extLst>
          </p:cNvPr>
          <p:cNvCxnSpPr>
            <a:cxnSpLocks/>
            <a:stCxn id="19" idx="1"/>
            <a:endCxn id="6" idx="0"/>
          </p:cNvCxnSpPr>
          <p:nvPr/>
        </p:nvCxnSpPr>
        <p:spPr>
          <a:xfrm flipH="1">
            <a:off x="6122382" y="2843473"/>
            <a:ext cx="461207" cy="6207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9">
            <a:extLst>
              <a:ext uri="{FF2B5EF4-FFF2-40B4-BE49-F238E27FC236}">
                <a16:creationId xmlns:a16="http://schemas.microsoft.com/office/drawing/2014/main" id="{5CDB0320-5FAB-830E-CA1E-574F13C8B4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0514484"/>
              </p:ext>
            </p:extLst>
          </p:nvPr>
        </p:nvGraphicFramePr>
        <p:xfrm>
          <a:off x="6963257" y="4390098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6" name="Table 49">
            <a:extLst>
              <a:ext uri="{FF2B5EF4-FFF2-40B4-BE49-F238E27FC236}">
                <a16:creationId xmlns:a16="http://schemas.microsoft.com/office/drawing/2014/main" id="{A73A9736-FBD3-D1DB-DADC-BBEF03858C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5919377"/>
              </p:ext>
            </p:extLst>
          </p:nvPr>
        </p:nvGraphicFramePr>
        <p:xfrm>
          <a:off x="5968647" y="3464189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559A2B-4292-8DC7-7A10-B8FA465C0B6C}"/>
              </a:ext>
            </a:extLst>
          </p:cNvPr>
          <p:cNvCxnSpPr>
            <a:cxnSpLocks/>
            <a:stCxn id="12" idx="1"/>
            <a:endCxn id="9" idx="0"/>
          </p:cNvCxnSpPr>
          <p:nvPr/>
        </p:nvCxnSpPr>
        <p:spPr>
          <a:xfrm flipH="1">
            <a:off x="9215836" y="5210908"/>
            <a:ext cx="338890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0F0FA21-4091-4C76-AA87-82C719A13206}"/>
              </a:ext>
            </a:extLst>
          </p:cNvPr>
          <p:cNvCxnSpPr>
            <a:cxnSpLocks/>
            <a:stCxn id="12" idx="3"/>
            <a:endCxn id="10" idx="0"/>
          </p:cNvCxnSpPr>
          <p:nvPr/>
        </p:nvCxnSpPr>
        <p:spPr>
          <a:xfrm>
            <a:off x="9917011" y="5210908"/>
            <a:ext cx="368298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49">
            <a:extLst>
              <a:ext uri="{FF2B5EF4-FFF2-40B4-BE49-F238E27FC236}">
                <a16:creationId xmlns:a16="http://schemas.microsoft.com/office/drawing/2014/main" id="{506FC441-3B4E-DD65-51C4-7F4FB90E6F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443749"/>
              </p:ext>
            </p:extLst>
          </p:nvPr>
        </p:nvGraphicFramePr>
        <p:xfrm>
          <a:off x="9062101" y="5536387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1469553-3D51-CE4A-4F85-E8651270AF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958110"/>
              </p:ext>
            </p:extLst>
          </p:nvPr>
        </p:nvGraphicFramePr>
        <p:xfrm>
          <a:off x="10131574" y="5536387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1" name="Table 49">
            <a:extLst>
              <a:ext uri="{FF2B5EF4-FFF2-40B4-BE49-F238E27FC236}">
                <a16:creationId xmlns:a16="http://schemas.microsoft.com/office/drawing/2014/main" id="{5E87D8CF-1EAF-C688-C441-06B494D60A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7629761"/>
              </p:ext>
            </p:extLst>
          </p:nvPr>
        </p:nvGraphicFramePr>
        <p:xfrm>
          <a:off x="7992628" y="5034755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2" name="Table 74">
            <a:extLst>
              <a:ext uri="{FF2B5EF4-FFF2-40B4-BE49-F238E27FC236}">
                <a16:creationId xmlns:a16="http://schemas.microsoft.com/office/drawing/2014/main" id="{94F481B3-9228-E7E3-A043-CF576DE9EA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139523"/>
              </p:ext>
            </p:extLst>
          </p:nvPr>
        </p:nvGraphicFramePr>
        <p:xfrm>
          <a:off x="9554726" y="5025488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graphicFrame>
        <p:nvGraphicFramePr>
          <p:cNvPr id="13" name="Table 74">
            <a:extLst>
              <a:ext uri="{FF2B5EF4-FFF2-40B4-BE49-F238E27FC236}">
                <a16:creationId xmlns:a16="http://schemas.microsoft.com/office/drawing/2014/main" id="{5D43C6A4-83FA-D7E9-0CF2-EA5C152839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278235"/>
              </p:ext>
            </p:extLst>
          </p:nvPr>
        </p:nvGraphicFramePr>
        <p:xfrm>
          <a:off x="8632302" y="4265438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F6A4E01-D029-349A-4D08-AF6D9D54DFF1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8994587" y="4418695"/>
            <a:ext cx="741281" cy="6067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7F94FAB-95C3-B81D-5446-D9E2242E85DD}"/>
              </a:ext>
            </a:extLst>
          </p:cNvPr>
          <p:cNvCxnSpPr>
            <a:cxnSpLocks/>
          </p:cNvCxnSpPr>
          <p:nvPr/>
        </p:nvCxnSpPr>
        <p:spPr>
          <a:xfrm>
            <a:off x="8051443" y="3621376"/>
            <a:ext cx="762002" cy="6440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C954A30-0E6E-313D-0E37-4F034129E16A}"/>
              </a:ext>
            </a:extLst>
          </p:cNvPr>
          <p:cNvCxnSpPr>
            <a:cxnSpLocks/>
          </p:cNvCxnSpPr>
          <p:nvPr/>
        </p:nvCxnSpPr>
        <p:spPr>
          <a:xfrm flipH="1">
            <a:off x="8140350" y="4450858"/>
            <a:ext cx="485939" cy="58389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e 74">
            <a:extLst>
              <a:ext uri="{FF2B5EF4-FFF2-40B4-BE49-F238E27FC236}">
                <a16:creationId xmlns:a16="http://schemas.microsoft.com/office/drawing/2014/main" id="{A45EDBD6-0F30-4A5C-149E-53AB0343D3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27558"/>
              </p:ext>
            </p:extLst>
          </p:nvPr>
        </p:nvGraphicFramePr>
        <p:xfrm>
          <a:off x="7689158" y="3464189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CC4CB30-7B97-8610-81D8-1D900114DCB9}"/>
              </a:ext>
            </a:extLst>
          </p:cNvPr>
          <p:cNvCxnSpPr>
            <a:cxnSpLocks/>
          </p:cNvCxnSpPr>
          <p:nvPr/>
        </p:nvCxnSpPr>
        <p:spPr>
          <a:xfrm>
            <a:off x="7014239" y="2843473"/>
            <a:ext cx="853580" cy="6207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9" name="Table 74">
            <a:extLst>
              <a:ext uri="{FF2B5EF4-FFF2-40B4-BE49-F238E27FC236}">
                <a16:creationId xmlns:a16="http://schemas.microsoft.com/office/drawing/2014/main" id="{7FDB4A26-BC01-F42E-4029-FBF4964960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1937680"/>
              </p:ext>
            </p:extLst>
          </p:nvPr>
        </p:nvGraphicFramePr>
        <p:xfrm>
          <a:off x="6583589" y="2658053"/>
          <a:ext cx="427117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117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840F4BDF-220E-6CFC-8681-7C14329D7D37}"/>
              </a:ext>
            </a:extLst>
          </p:cNvPr>
          <p:cNvSpPr txBox="1"/>
          <p:nvPr/>
        </p:nvSpPr>
        <p:spPr>
          <a:xfrm>
            <a:off x="34631" y="2906499"/>
            <a:ext cx="39219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pop_Min()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pop_Min()</a:t>
            </a:r>
            <a:br>
              <a:rPr lang="de-DE"/>
            </a:br>
            <a:endParaRPr lang="de-DE"/>
          </a:p>
          <a:p>
            <a:r>
              <a:rPr lang="de-DE" b="1"/>
              <a:t>                neuen Knoten erstellen</a:t>
            </a:r>
            <a:br>
              <a:rPr lang="de-DE" b="1"/>
            </a:br>
            <a:endParaRPr lang="de-DE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insert()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b="1"/>
              <a:t>Huffman Baum ist fertig</a:t>
            </a: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A5CF56BE-8584-D056-05F5-2E8E5050D589}"/>
              </a:ext>
            </a:extLst>
          </p:cNvPr>
          <p:cNvSpPr/>
          <p:nvPr/>
        </p:nvSpPr>
        <p:spPr>
          <a:xfrm>
            <a:off x="189317" y="3753395"/>
            <a:ext cx="644169" cy="337531"/>
          </a:xfrm>
          <a:prstGeom prst="rightArrow">
            <a:avLst/>
          </a:prstGeom>
          <a:solidFill>
            <a:srgbClr val="0A8D9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24" name="Table 5">
            <a:extLst>
              <a:ext uri="{FF2B5EF4-FFF2-40B4-BE49-F238E27FC236}">
                <a16:creationId xmlns:a16="http://schemas.microsoft.com/office/drawing/2014/main" id="{258476AA-16C2-5E1C-CDF1-9176CFC95E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0470042"/>
              </p:ext>
            </p:extLst>
          </p:nvPr>
        </p:nvGraphicFramePr>
        <p:xfrm>
          <a:off x="5831474" y="1976308"/>
          <a:ext cx="2036345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36345">
                  <a:extLst>
                    <a:ext uri="{9D8B030D-6E8A-4147-A177-3AD203B41FA5}">
                      <a16:colId xmlns:a16="http://schemas.microsoft.com/office/drawing/2014/main" val="279386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81222"/>
                  </a:ext>
                </a:extLst>
              </a:tr>
            </a:tbl>
          </a:graphicData>
        </a:graphic>
      </p:graphicFrame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87C7691-238E-EF9B-8E17-F1BB809AEF51}"/>
              </a:ext>
            </a:extLst>
          </p:cNvPr>
          <p:cNvCxnSpPr>
            <a:cxnSpLocks/>
          </p:cNvCxnSpPr>
          <p:nvPr/>
        </p:nvCxnSpPr>
        <p:spPr>
          <a:xfrm>
            <a:off x="6792360" y="2218901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8495C0C4-4892-067C-FEFE-1C493224E8B0}"/>
              </a:ext>
            </a:extLst>
          </p:cNvPr>
          <p:cNvCxnSpPr>
            <a:cxnSpLocks/>
          </p:cNvCxnSpPr>
          <p:nvPr/>
        </p:nvCxnSpPr>
        <p:spPr>
          <a:xfrm flipH="1">
            <a:off x="7007956" y="2313667"/>
            <a:ext cx="2054145" cy="381205"/>
          </a:xfrm>
          <a:prstGeom prst="straightConnector1">
            <a:avLst/>
          </a:prstGeom>
          <a:ln>
            <a:solidFill>
              <a:srgbClr val="0A8D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364341A-F45F-4FCE-1145-51634C97161A}"/>
              </a:ext>
            </a:extLst>
          </p:cNvPr>
          <p:cNvSpPr txBox="1"/>
          <p:nvPr/>
        </p:nvSpPr>
        <p:spPr>
          <a:xfrm>
            <a:off x="9062101" y="2058911"/>
            <a:ext cx="1957676" cy="369332"/>
          </a:xfrm>
          <a:prstGeom prst="rect">
            <a:avLst/>
          </a:prstGeom>
          <a:noFill/>
          <a:ln w="12700">
            <a:solidFill>
              <a:srgbClr val="0A8D9C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b="1" i="0">
                <a:effectLst/>
                <a:latin typeface="-apple-system"/>
              </a:rPr>
              <a:t>der Wurzelknoten</a:t>
            </a:r>
            <a:endParaRPr lang="de-DE" b="1"/>
          </a:p>
        </p:txBody>
      </p:sp>
      <p:sp>
        <p:nvSpPr>
          <p:cNvPr id="22" name="Foliennummernplatzhalter 21">
            <a:extLst>
              <a:ext uri="{FF2B5EF4-FFF2-40B4-BE49-F238E27FC236}">
                <a16:creationId xmlns:a16="http://schemas.microsoft.com/office/drawing/2014/main" id="{FCACD019-0E4C-1ABD-87CC-76918BBCE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31350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6" name="Picture 5" descr="A diagram of a tree&#10;&#10;Description automatically generated">
            <a:extLst>
              <a:ext uri="{FF2B5EF4-FFF2-40B4-BE49-F238E27FC236}">
                <a16:creationId xmlns:a16="http://schemas.microsoft.com/office/drawing/2014/main" id="{5FB5260A-CD03-ABDA-AA77-240CD6090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746" y="1750058"/>
            <a:ext cx="3584675" cy="3001944"/>
          </a:xfrm>
          <a:prstGeom prst="rect">
            <a:avLst/>
          </a:prstGeom>
        </p:spPr>
      </p:pic>
      <p:pic>
        <p:nvPicPr>
          <p:cNvPr id="8" name="Picture 7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6CEB31A4-D150-DF05-0E13-D41A2B1937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281" y="2067490"/>
            <a:ext cx="2202114" cy="184786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1FE6692-EB96-A3AA-EDA1-437A83BAD859}"/>
              </a:ext>
            </a:extLst>
          </p:cNvPr>
          <p:cNvSpPr txBox="1"/>
          <p:nvPr/>
        </p:nvSpPr>
        <p:spPr>
          <a:xfrm>
            <a:off x="0" y="2274838"/>
            <a:ext cx="48007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/>
              <a:t>Das </a:t>
            </a:r>
            <a:r>
              <a:rPr lang="de-DE" b="1"/>
              <a:t>Dictionary</a:t>
            </a:r>
            <a:r>
              <a:rPr lang="de-DE"/>
              <a:t> mit dem fertigen Baum erstellen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>
                <a:latin typeface="-apple-system"/>
              </a:rPr>
              <a:t>Jede </a:t>
            </a:r>
            <a:r>
              <a:rPr lang="de-DE" b="1">
                <a:latin typeface="-apple-system"/>
              </a:rPr>
              <a:t>linke Kante </a:t>
            </a:r>
            <a:r>
              <a:rPr lang="de-DE">
                <a:latin typeface="-apple-system"/>
              </a:rPr>
              <a:t>ist </a:t>
            </a:r>
            <a:r>
              <a:rPr lang="de-DE" b="1">
                <a:latin typeface="-apple-system"/>
              </a:rPr>
              <a:t>0</a:t>
            </a:r>
            <a:r>
              <a:rPr lang="de-DE">
                <a:latin typeface="-apple-system"/>
              </a:rPr>
              <a:t> zugewiesen</a:t>
            </a:r>
            <a:br>
              <a:rPr lang="de-DE">
                <a:latin typeface="-apple-system"/>
              </a:rPr>
            </a:br>
            <a:endParaRPr lang="de-DE"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b="0" i="0">
                <a:effectLst/>
                <a:latin typeface="-apple-system"/>
              </a:rPr>
              <a:t>Jede </a:t>
            </a:r>
            <a:r>
              <a:rPr lang="de-DE" b="1" i="0">
                <a:effectLst/>
                <a:latin typeface="-apple-system"/>
              </a:rPr>
              <a:t>rechte Kante </a:t>
            </a:r>
            <a:r>
              <a:rPr lang="de-DE" b="0" i="0">
                <a:effectLst/>
                <a:latin typeface="-apple-system"/>
              </a:rPr>
              <a:t>ist </a:t>
            </a:r>
            <a:r>
              <a:rPr lang="de-DE" b="1" i="0">
                <a:effectLst/>
                <a:latin typeface="-apple-system"/>
              </a:rPr>
              <a:t>1</a:t>
            </a:r>
            <a:r>
              <a:rPr lang="de-DE" b="0" i="0">
                <a:effectLst/>
                <a:latin typeface="-apple-system"/>
              </a:rPr>
              <a:t> zugewiesen</a:t>
            </a:r>
            <a:br>
              <a:rPr lang="de-DE" b="0" i="0">
                <a:effectLst/>
                <a:latin typeface="-apple-system"/>
              </a:rPr>
            </a:br>
            <a:endParaRPr lang="de-DE" b="0" i="0">
              <a:effectLst/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b="0" i="0">
                <a:effectLst/>
                <a:latin typeface="-apple-system"/>
              </a:rPr>
              <a:t>Code generieren, indem man den </a:t>
            </a:r>
            <a:r>
              <a:rPr lang="de-DE" b="1" i="0">
                <a:effectLst/>
                <a:latin typeface="-apple-system"/>
              </a:rPr>
              <a:t>Pfad</a:t>
            </a:r>
            <a:r>
              <a:rPr lang="de-DE" b="0" i="0">
                <a:effectLst/>
                <a:latin typeface="-apple-system"/>
              </a:rPr>
              <a:t> von der </a:t>
            </a:r>
            <a:r>
              <a:rPr lang="de-DE" b="1" i="0">
                <a:effectLst/>
                <a:latin typeface="-apple-system"/>
              </a:rPr>
              <a:t>Wurzel</a:t>
            </a:r>
            <a:r>
              <a:rPr lang="de-DE" b="0" i="0">
                <a:effectLst/>
                <a:latin typeface="-apple-system"/>
              </a:rPr>
              <a:t> </a:t>
            </a:r>
            <a:r>
              <a:rPr lang="de-DE" b="1" i="0">
                <a:effectLst/>
                <a:latin typeface="-apple-system"/>
              </a:rPr>
              <a:t>zum Blatt </a:t>
            </a:r>
            <a:r>
              <a:rPr lang="de-DE" b="0" i="0">
                <a:effectLst/>
                <a:latin typeface="-apple-system"/>
              </a:rPr>
              <a:t>folgt.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C712AC-E478-8323-A58B-C1A7A968603A}"/>
              </a:ext>
            </a:extLst>
          </p:cNvPr>
          <p:cNvSpPr txBox="1"/>
          <p:nvPr/>
        </p:nvSpPr>
        <p:spPr>
          <a:xfrm>
            <a:off x="5171188" y="4995447"/>
            <a:ext cx="2843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Abbildung 1: Huffman Baum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17F491-72CC-1DDA-48A0-11EAB5C9721D}"/>
              </a:ext>
            </a:extLst>
          </p:cNvPr>
          <p:cNvSpPr txBox="1"/>
          <p:nvPr/>
        </p:nvSpPr>
        <p:spPr>
          <a:xfrm>
            <a:off x="9022603" y="4033889"/>
            <a:ext cx="2380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Abbildung 2: Dictionary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1E7E74-0B4B-D4DD-9BC2-9B8C7A8F1493}"/>
              </a:ext>
            </a:extLst>
          </p:cNvPr>
          <p:cNvSpPr txBox="1"/>
          <p:nvPr/>
        </p:nvSpPr>
        <p:spPr>
          <a:xfrm>
            <a:off x="288436" y="5952805"/>
            <a:ext cx="6781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0B9EAD"/>
              </a:buClr>
              <a:buFont typeface="Wingdings" panose="05000000000000000000" pitchFamily="2" charset="2"/>
              <a:buChar char="v"/>
            </a:pPr>
            <a:r>
              <a:rPr lang="de-DE" sz="2000" b="1">
                <a:latin typeface="-apple-system"/>
              </a:rPr>
              <a:t>Ergebnis</a:t>
            </a:r>
            <a:r>
              <a:rPr lang="de-DE">
                <a:latin typeface="-apple-system"/>
              </a:rPr>
              <a:t>: </a:t>
            </a:r>
            <a:r>
              <a:rPr lang="it-IT" i="1">
                <a:latin typeface="-apple-system"/>
              </a:rPr>
              <a:t>ABRAKADABRAB</a:t>
            </a:r>
            <a:r>
              <a:rPr lang="it-IT">
                <a:latin typeface="-apple-system"/>
              </a:rPr>
              <a:t> = </a:t>
            </a:r>
            <a:r>
              <a:rPr lang="it-IT" sz="1800" b="1">
                <a:latin typeface="-apple-system"/>
              </a:rPr>
              <a:t>0 10 110 0 1110 0 1111 0 10 110 0 10</a:t>
            </a:r>
            <a:endParaRPr lang="de-DE" sz="1800" b="1">
              <a:latin typeface="-apple-system"/>
            </a:endParaRP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3EDB669-04C0-7ED5-702F-95F661E80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381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Decode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pic>
        <p:nvPicPr>
          <p:cNvPr id="21" name="Picture 20" descr="A diagram of a tree&#10;&#10;Description automatically generated">
            <a:extLst>
              <a:ext uri="{FF2B5EF4-FFF2-40B4-BE49-F238E27FC236}">
                <a16:creationId xmlns:a16="http://schemas.microsoft.com/office/drawing/2014/main" id="{662FF02F-BD30-2C7C-6817-64969B0B1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5388" y="1928028"/>
            <a:ext cx="3584675" cy="300194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0CAA8E8-7A3C-BEDA-DAD7-2774C5C0F5C0}"/>
              </a:ext>
            </a:extLst>
          </p:cNvPr>
          <p:cNvSpPr txBox="1"/>
          <p:nvPr/>
        </p:nvSpPr>
        <p:spPr>
          <a:xfrm>
            <a:off x="8785830" y="5173417"/>
            <a:ext cx="2843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Abbildung 1: Huffman Baum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C0B7C7-67F3-8771-7A4A-741799DFEF30}"/>
              </a:ext>
            </a:extLst>
          </p:cNvPr>
          <p:cNvSpPr txBox="1"/>
          <p:nvPr/>
        </p:nvSpPr>
        <p:spPr>
          <a:xfrm>
            <a:off x="79780" y="1724472"/>
            <a:ext cx="74195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/>
              <a:t>Zwei Ansätze möglich: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/>
              <a:t>Mit dem Dictionary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de-DE" b="1"/>
              <a:t>Mit dem Huffman Baum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186CAC-2330-14F0-282C-1A9D637E5814}"/>
              </a:ext>
            </a:extLst>
          </p:cNvPr>
          <p:cNvSpPr txBox="1"/>
          <p:nvPr/>
        </p:nvSpPr>
        <p:spPr>
          <a:xfrm>
            <a:off x="66849" y="2841391"/>
            <a:ext cx="7419527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/>
              <a:t>Umsetzung:</a:t>
            </a:r>
          </a:p>
          <a:p>
            <a:endParaRPr lang="de-DE" sz="2800" b="1"/>
          </a:p>
          <a:p>
            <a:pPr marL="514350" indent="-514350">
              <a:buFont typeface="+mj-lt"/>
              <a:buAutoNum type="arabicPeriod"/>
            </a:pPr>
            <a:r>
              <a:rPr lang="de-DE" sz="2000"/>
              <a:t>Man nimmt die kodierten Daten als eine Bitfolge und beginnt mit einem </a:t>
            </a:r>
            <a:r>
              <a:rPr lang="de-DE" sz="2000" b="1"/>
              <a:t>Zeiger auf die Wurzel</a:t>
            </a:r>
            <a:r>
              <a:rPr lang="de-DE" sz="2000"/>
              <a:t> des Baums.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000"/>
              <a:t>Man geht durch jedes Bit in der Bitfolge und bewegt den Zeiger entsprechend nach </a:t>
            </a:r>
            <a:r>
              <a:rPr lang="de-DE" sz="2000" b="1"/>
              <a:t>links oder rechts </a:t>
            </a:r>
            <a:r>
              <a:rPr lang="de-DE" sz="2000"/>
              <a:t>im Baum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000"/>
              <a:t>Stoßt man auf einen </a:t>
            </a:r>
            <a:r>
              <a:rPr lang="de-DE" sz="2000" b="1"/>
              <a:t>Blattknoten</a:t>
            </a:r>
            <a:r>
              <a:rPr lang="de-DE" sz="2000"/>
              <a:t>, fügt es dem Ergebnis hinzu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2000"/>
              <a:t>Wiederhole den Prozess bis alle Bits verarbeitet sind</a:t>
            </a:r>
          </a:p>
          <a:p>
            <a:pPr marL="514350" indent="-514350">
              <a:buFont typeface="+mj-lt"/>
              <a:buAutoNum type="arabicPeriod"/>
            </a:pPr>
            <a:endParaRPr lang="de-DE" sz="2000"/>
          </a:p>
          <a:p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75CA3E0-CBDA-087B-5AF6-1DA72EAFD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17805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Korrektheit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E44C-260D-6D54-6DCB-692BC3C75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69774"/>
            <a:ext cx="12192000" cy="5188225"/>
          </a:xfrm>
          <a:noFill/>
        </p:spPr>
        <p:txBody>
          <a:bodyPr/>
          <a:lstStyle/>
          <a:p>
            <a:pPr marL="0" indent="0">
              <a:buNone/>
            </a:pPr>
            <a:endParaRPr lang="de-DE"/>
          </a:p>
          <a:p>
            <a:r>
              <a:rPr lang="de-DE"/>
              <a:t>Eingaben für die Hauptfunktionen?</a:t>
            </a:r>
          </a:p>
          <a:p>
            <a:pPr marL="457200" lvl="1" indent="0">
              <a:buNone/>
            </a:pPr>
            <a:r>
              <a:rPr lang="de-DE" err="1"/>
              <a:t>Encode</a:t>
            </a:r>
            <a:r>
              <a:rPr lang="de-DE"/>
              <a:t>:</a:t>
            </a:r>
          </a:p>
          <a:p>
            <a:pPr lvl="1"/>
            <a:r>
              <a:rPr lang="de-DE" sz="2000"/>
              <a:t>Strings mit ASCII-Zeichen</a:t>
            </a:r>
          </a:p>
          <a:p>
            <a:pPr lvl="1"/>
            <a:r>
              <a:rPr lang="de-DE" sz="2000"/>
              <a:t>Beliebige Länge</a:t>
            </a:r>
          </a:p>
          <a:p>
            <a:pPr marL="457200" lvl="1" indent="0">
              <a:buNone/>
            </a:pPr>
            <a:endParaRPr lang="de-DE" sz="2000"/>
          </a:p>
          <a:p>
            <a:r>
              <a:rPr lang="de-DE"/>
              <a:t>Ergebnisse der Hauptfunktionen?</a:t>
            </a:r>
          </a:p>
          <a:p>
            <a:pPr marL="457200" lvl="1" indent="0">
              <a:buNone/>
            </a:pPr>
            <a:r>
              <a:rPr lang="de-DE" err="1"/>
              <a:t>Encode</a:t>
            </a:r>
            <a:r>
              <a:rPr lang="de-DE"/>
              <a:t>:</a:t>
            </a:r>
          </a:p>
          <a:p>
            <a:pPr lvl="1"/>
            <a:r>
              <a:rPr lang="de-DE" sz="2000"/>
              <a:t>String aus 0 und 1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BCF878-7C46-A421-AC91-2A18BBDB008D}"/>
              </a:ext>
            </a:extLst>
          </p:cNvPr>
          <p:cNvSpPr txBox="1"/>
          <p:nvPr/>
        </p:nvSpPr>
        <p:spPr>
          <a:xfrm>
            <a:off x="3905429" y="2580830"/>
            <a:ext cx="45719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1" indent="0">
              <a:buNone/>
            </a:pPr>
            <a:r>
              <a:rPr lang="de-DE" sz="2400" err="1"/>
              <a:t>Decode</a:t>
            </a:r>
            <a:r>
              <a:rPr lang="de-DE" sz="240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000"/>
              <a:t>String aus 0 und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000"/>
              <a:t>Wurde zuvor encodiert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2EE194-707E-109F-C612-3B06BA57E129}"/>
              </a:ext>
            </a:extLst>
          </p:cNvPr>
          <p:cNvSpPr txBox="1"/>
          <p:nvPr/>
        </p:nvSpPr>
        <p:spPr>
          <a:xfrm>
            <a:off x="3904005" y="4485118"/>
            <a:ext cx="457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1" indent="0">
              <a:buNone/>
            </a:pPr>
            <a:r>
              <a:rPr lang="de-DE" sz="2400" err="1"/>
              <a:t>Decode</a:t>
            </a:r>
            <a:r>
              <a:rPr lang="de-DE" sz="240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000"/>
              <a:t>Decodierter String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E95487-4D6B-28C8-E94A-D5807D1EC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5642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Korrektheit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2230674C-A426-C03A-17E0-328D67E57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2867" y="3234111"/>
            <a:ext cx="720000" cy="720000"/>
          </a:xfrm>
          <a:prstGeom prst="rect">
            <a:avLst/>
          </a:prstGeom>
        </p:spPr>
      </p:pic>
      <p:sp>
        <p:nvSpPr>
          <p:cNvPr id="8" name="Ellipse 7">
            <a:extLst>
              <a:ext uri="{FF2B5EF4-FFF2-40B4-BE49-F238E27FC236}">
                <a16:creationId xmlns:a16="http://schemas.microsoft.com/office/drawing/2014/main" id="{6255FE6D-D2D0-37E5-49DA-7BAD70D5061E}"/>
              </a:ext>
            </a:extLst>
          </p:cNvPr>
          <p:cNvSpPr>
            <a:spLocks noChangeAspect="1"/>
          </p:cNvSpPr>
          <p:nvPr/>
        </p:nvSpPr>
        <p:spPr>
          <a:xfrm>
            <a:off x="2862840" y="2059536"/>
            <a:ext cx="720000" cy="720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81BA8EA4-02BC-FD76-0838-963D79803052}"/>
              </a:ext>
            </a:extLst>
          </p:cNvPr>
          <p:cNvSpPr>
            <a:spLocks noChangeAspect="1"/>
          </p:cNvSpPr>
          <p:nvPr/>
        </p:nvSpPr>
        <p:spPr>
          <a:xfrm>
            <a:off x="3870000" y="3232800"/>
            <a:ext cx="720000" cy="720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4123E5CA-AE39-1718-33F8-0E9AFE3510A5}"/>
              </a:ext>
            </a:extLst>
          </p:cNvPr>
          <p:cNvSpPr>
            <a:spLocks noChangeAspect="1"/>
          </p:cNvSpPr>
          <p:nvPr/>
        </p:nvSpPr>
        <p:spPr>
          <a:xfrm>
            <a:off x="1260000" y="4374000"/>
            <a:ext cx="720000" cy="720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EDC010A6-16DE-F5E9-7860-1C374373DB44}"/>
              </a:ext>
            </a:extLst>
          </p:cNvPr>
          <p:cNvSpPr>
            <a:spLocks noChangeAspect="1"/>
          </p:cNvSpPr>
          <p:nvPr/>
        </p:nvSpPr>
        <p:spPr>
          <a:xfrm>
            <a:off x="2448000" y="4374000"/>
            <a:ext cx="720000" cy="720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5E63280A-DBEC-4C8C-0492-16B13B611677}"/>
              </a:ext>
            </a:extLst>
          </p:cNvPr>
          <p:cNvSpPr>
            <a:spLocks noChangeAspect="1"/>
          </p:cNvSpPr>
          <p:nvPr/>
        </p:nvSpPr>
        <p:spPr>
          <a:xfrm>
            <a:off x="3393931" y="4374000"/>
            <a:ext cx="720000" cy="720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F4E30820-38C8-38E8-1037-AAFB8E94820A}"/>
              </a:ext>
            </a:extLst>
          </p:cNvPr>
          <p:cNvSpPr>
            <a:spLocks noChangeAspect="1"/>
          </p:cNvSpPr>
          <p:nvPr/>
        </p:nvSpPr>
        <p:spPr>
          <a:xfrm>
            <a:off x="4428404" y="4374000"/>
            <a:ext cx="720000" cy="7200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285100F8-71F8-A0B9-6D05-1B97E43816E1}"/>
              </a:ext>
            </a:extLst>
          </p:cNvPr>
          <p:cNvCxnSpPr>
            <a:stCxn id="8" idx="3"/>
            <a:endCxn id="10" idx="0"/>
          </p:cNvCxnSpPr>
          <p:nvPr/>
        </p:nvCxnSpPr>
        <p:spPr>
          <a:xfrm flipH="1">
            <a:off x="2212867" y="2674094"/>
            <a:ext cx="755415" cy="56001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B998724C-0EBA-2098-5465-9A421F39413D}"/>
              </a:ext>
            </a:extLst>
          </p:cNvPr>
          <p:cNvCxnSpPr>
            <a:stCxn id="8" idx="5"/>
            <a:endCxn id="11" idx="0"/>
          </p:cNvCxnSpPr>
          <p:nvPr/>
        </p:nvCxnSpPr>
        <p:spPr>
          <a:xfrm>
            <a:off x="3477398" y="2674094"/>
            <a:ext cx="752602" cy="5587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EDBAF76D-5ABD-F46B-ABC3-E92969E914DF}"/>
              </a:ext>
            </a:extLst>
          </p:cNvPr>
          <p:cNvCxnSpPr>
            <a:stCxn id="10" idx="2"/>
            <a:endCxn id="12" idx="0"/>
          </p:cNvCxnSpPr>
          <p:nvPr/>
        </p:nvCxnSpPr>
        <p:spPr>
          <a:xfrm flipH="1">
            <a:off x="1620000" y="3954111"/>
            <a:ext cx="592867" cy="4198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E3FBF763-45DE-54FE-97C9-1EFE42342416}"/>
              </a:ext>
            </a:extLst>
          </p:cNvPr>
          <p:cNvCxnSpPr>
            <a:stCxn id="10" idx="2"/>
            <a:endCxn id="13" idx="0"/>
          </p:cNvCxnSpPr>
          <p:nvPr/>
        </p:nvCxnSpPr>
        <p:spPr>
          <a:xfrm>
            <a:off x="2212867" y="3954111"/>
            <a:ext cx="595133" cy="4198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BD3259B3-AA5A-0F0D-555C-B18AD43B9940}"/>
              </a:ext>
            </a:extLst>
          </p:cNvPr>
          <p:cNvCxnSpPr>
            <a:stCxn id="11" idx="4"/>
            <a:endCxn id="14" idx="0"/>
          </p:cNvCxnSpPr>
          <p:nvPr/>
        </p:nvCxnSpPr>
        <p:spPr>
          <a:xfrm flipH="1">
            <a:off x="3753931" y="3952800"/>
            <a:ext cx="476069" cy="4212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82607B02-B81D-4610-7DFE-101F2EE5B528}"/>
              </a:ext>
            </a:extLst>
          </p:cNvPr>
          <p:cNvCxnSpPr>
            <a:stCxn id="11" idx="4"/>
            <a:endCxn id="15" idx="0"/>
          </p:cNvCxnSpPr>
          <p:nvPr/>
        </p:nvCxnSpPr>
        <p:spPr>
          <a:xfrm>
            <a:off x="4230000" y="3952800"/>
            <a:ext cx="558404" cy="4212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6ABFEEFC-80C8-DDD2-4FA7-43B421CFB958}"/>
              </a:ext>
            </a:extLst>
          </p:cNvPr>
          <p:cNvSpPr txBox="1"/>
          <p:nvPr/>
        </p:nvSpPr>
        <p:spPr>
          <a:xfrm>
            <a:off x="2410691" y="2623127"/>
            <a:ext cx="36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BEFCC3D1-7917-FE85-C3FF-3031D6355094}"/>
              </a:ext>
            </a:extLst>
          </p:cNvPr>
          <p:cNvSpPr txBox="1"/>
          <p:nvPr/>
        </p:nvSpPr>
        <p:spPr>
          <a:xfrm>
            <a:off x="3777673" y="2641600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1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A6B99CDE-98CD-6FD6-F710-7A20249FEC10}"/>
              </a:ext>
            </a:extLst>
          </p:cNvPr>
          <p:cNvSpPr txBox="1"/>
          <p:nvPr/>
        </p:nvSpPr>
        <p:spPr>
          <a:xfrm>
            <a:off x="1634836" y="3860800"/>
            <a:ext cx="323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0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982097AD-96D2-C3F4-9F67-190788212978}"/>
              </a:ext>
            </a:extLst>
          </p:cNvPr>
          <p:cNvSpPr txBox="1"/>
          <p:nvPr/>
        </p:nvSpPr>
        <p:spPr>
          <a:xfrm>
            <a:off x="2484581" y="3860800"/>
            <a:ext cx="314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1</a:t>
            </a:r>
          </a:p>
        </p:txBody>
      </p:sp>
      <p:sp>
        <p:nvSpPr>
          <p:cNvPr id="32" name="Textfeld 31">
            <a:extLst>
              <a:ext uri="{FF2B5EF4-FFF2-40B4-BE49-F238E27FC236}">
                <a16:creationId xmlns:a16="http://schemas.microsoft.com/office/drawing/2014/main" id="{00DA80C6-AFEA-D897-5831-829A46F01B4B}"/>
              </a:ext>
            </a:extLst>
          </p:cNvPr>
          <p:cNvSpPr txBox="1"/>
          <p:nvPr/>
        </p:nvSpPr>
        <p:spPr>
          <a:xfrm>
            <a:off x="3740727" y="3870037"/>
            <a:ext cx="286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0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8649AEA8-8B08-C113-495F-8A3BF3831549}"/>
              </a:ext>
            </a:extLst>
          </p:cNvPr>
          <p:cNvSpPr txBox="1"/>
          <p:nvPr/>
        </p:nvSpPr>
        <p:spPr>
          <a:xfrm>
            <a:off x="4451927" y="3860800"/>
            <a:ext cx="378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1</a:t>
            </a: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2162B63E-5F01-3FE6-D050-90F6D35C2798}"/>
              </a:ext>
            </a:extLst>
          </p:cNvPr>
          <p:cNvSpPr txBox="1"/>
          <p:nvPr/>
        </p:nvSpPr>
        <p:spPr>
          <a:xfrm>
            <a:off x="2974109" y="2170545"/>
            <a:ext cx="535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10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748966FF-A2C9-DBB5-A3C2-A762AEE4E52E}"/>
              </a:ext>
            </a:extLst>
          </p:cNvPr>
          <p:cNvSpPr txBox="1"/>
          <p:nvPr/>
        </p:nvSpPr>
        <p:spPr>
          <a:xfrm>
            <a:off x="2041236" y="3343563"/>
            <a:ext cx="618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6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D19FC96F-1344-6AD1-9670-04AFC9082367}"/>
              </a:ext>
            </a:extLst>
          </p:cNvPr>
          <p:cNvSpPr txBox="1"/>
          <p:nvPr/>
        </p:nvSpPr>
        <p:spPr>
          <a:xfrm>
            <a:off x="4054764" y="3362036"/>
            <a:ext cx="498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4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AB533F4F-E3AA-3255-E1DC-1EB225400E4A}"/>
              </a:ext>
            </a:extLst>
          </p:cNvPr>
          <p:cNvSpPr txBox="1"/>
          <p:nvPr/>
        </p:nvSpPr>
        <p:spPr>
          <a:xfrm>
            <a:off x="1311563" y="4535055"/>
            <a:ext cx="70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A : 3</a:t>
            </a:r>
          </a:p>
        </p:txBody>
      </p:sp>
      <p:sp>
        <p:nvSpPr>
          <p:cNvPr id="38" name="Textfeld 37">
            <a:extLst>
              <a:ext uri="{FF2B5EF4-FFF2-40B4-BE49-F238E27FC236}">
                <a16:creationId xmlns:a16="http://schemas.microsoft.com/office/drawing/2014/main" id="{FD2FB3D8-3FB8-E497-3B22-C82D8CD5750E}"/>
              </a:ext>
            </a:extLst>
          </p:cNvPr>
          <p:cNvSpPr txBox="1"/>
          <p:nvPr/>
        </p:nvSpPr>
        <p:spPr>
          <a:xfrm>
            <a:off x="2544617" y="4539673"/>
            <a:ext cx="70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E : 3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122A0062-C9B0-098C-AFBE-8806468FDBA8}"/>
              </a:ext>
            </a:extLst>
          </p:cNvPr>
          <p:cNvSpPr txBox="1"/>
          <p:nvPr/>
        </p:nvSpPr>
        <p:spPr>
          <a:xfrm>
            <a:off x="3468254" y="4548910"/>
            <a:ext cx="70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B : 2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AAF52D84-0CEF-F558-B849-249455BA64FF}"/>
              </a:ext>
            </a:extLst>
          </p:cNvPr>
          <p:cNvSpPr txBox="1"/>
          <p:nvPr/>
        </p:nvSpPr>
        <p:spPr>
          <a:xfrm>
            <a:off x="4502726" y="4548909"/>
            <a:ext cx="70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C : 2</a:t>
            </a:r>
          </a:p>
        </p:txBody>
      </p:sp>
      <p:pic>
        <p:nvPicPr>
          <p:cNvPr id="41" name="Inhaltsplatzhalter 9">
            <a:extLst>
              <a:ext uri="{FF2B5EF4-FFF2-40B4-BE49-F238E27FC236}">
                <a16:creationId xmlns:a16="http://schemas.microsoft.com/office/drawing/2014/main" id="{0523B397-4A72-F55A-DD40-E28A17CD9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1667" y="3257202"/>
            <a:ext cx="720000" cy="720000"/>
          </a:xfrm>
          <a:prstGeom prst="rect">
            <a:avLst/>
          </a:prstGeom>
        </p:spPr>
      </p:pic>
      <p:sp>
        <p:nvSpPr>
          <p:cNvPr id="42" name="Ellipse 41">
            <a:extLst>
              <a:ext uri="{FF2B5EF4-FFF2-40B4-BE49-F238E27FC236}">
                <a16:creationId xmlns:a16="http://schemas.microsoft.com/office/drawing/2014/main" id="{9BBCDE2B-BE99-4D4F-29CD-7EC49DADF8C7}"/>
              </a:ext>
            </a:extLst>
          </p:cNvPr>
          <p:cNvSpPr>
            <a:spLocks noChangeAspect="1"/>
          </p:cNvSpPr>
          <p:nvPr/>
        </p:nvSpPr>
        <p:spPr>
          <a:xfrm>
            <a:off x="8501640" y="2082627"/>
            <a:ext cx="720000" cy="720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D4234309-97B8-8093-DB09-E6F4003DDC70}"/>
              </a:ext>
            </a:extLst>
          </p:cNvPr>
          <p:cNvSpPr>
            <a:spLocks noChangeAspect="1"/>
          </p:cNvSpPr>
          <p:nvPr/>
        </p:nvSpPr>
        <p:spPr>
          <a:xfrm>
            <a:off x="9508800" y="3255891"/>
            <a:ext cx="720000" cy="720000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BA060E51-47FD-A4BC-652D-AC423650B7A9}"/>
              </a:ext>
            </a:extLst>
          </p:cNvPr>
          <p:cNvSpPr>
            <a:spLocks noChangeAspect="1"/>
          </p:cNvSpPr>
          <p:nvPr/>
        </p:nvSpPr>
        <p:spPr>
          <a:xfrm>
            <a:off x="6898800" y="4397091"/>
            <a:ext cx="720000" cy="720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llipse 44">
            <a:extLst>
              <a:ext uri="{FF2B5EF4-FFF2-40B4-BE49-F238E27FC236}">
                <a16:creationId xmlns:a16="http://schemas.microsoft.com/office/drawing/2014/main" id="{2A868398-F1B2-BBF6-0CD5-A3ACD53BF47E}"/>
              </a:ext>
            </a:extLst>
          </p:cNvPr>
          <p:cNvSpPr>
            <a:spLocks noChangeAspect="1"/>
          </p:cNvSpPr>
          <p:nvPr/>
        </p:nvSpPr>
        <p:spPr>
          <a:xfrm>
            <a:off x="8086800" y="4397091"/>
            <a:ext cx="720000" cy="720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21FF6A6E-2141-DF4B-89D7-535D5BDC7E10}"/>
              </a:ext>
            </a:extLst>
          </p:cNvPr>
          <p:cNvSpPr>
            <a:spLocks noChangeAspect="1"/>
          </p:cNvSpPr>
          <p:nvPr/>
        </p:nvSpPr>
        <p:spPr>
          <a:xfrm>
            <a:off x="9032731" y="4397091"/>
            <a:ext cx="720000" cy="7200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BB74A2DB-8B9E-79FC-4D81-D242D592027C}"/>
              </a:ext>
            </a:extLst>
          </p:cNvPr>
          <p:cNvCxnSpPr>
            <a:stCxn id="42" idx="3"/>
            <a:endCxn id="41" idx="0"/>
          </p:cNvCxnSpPr>
          <p:nvPr/>
        </p:nvCxnSpPr>
        <p:spPr>
          <a:xfrm flipH="1">
            <a:off x="7851667" y="2697185"/>
            <a:ext cx="755415" cy="56001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Gerader Verbinder 48">
            <a:extLst>
              <a:ext uri="{FF2B5EF4-FFF2-40B4-BE49-F238E27FC236}">
                <a16:creationId xmlns:a16="http://schemas.microsoft.com/office/drawing/2014/main" id="{420F3F8E-9424-6781-8480-0807B654125C}"/>
              </a:ext>
            </a:extLst>
          </p:cNvPr>
          <p:cNvCxnSpPr>
            <a:stCxn id="42" idx="5"/>
            <a:endCxn id="43" idx="0"/>
          </p:cNvCxnSpPr>
          <p:nvPr/>
        </p:nvCxnSpPr>
        <p:spPr>
          <a:xfrm>
            <a:off x="9116198" y="2697185"/>
            <a:ext cx="752602" cy="5587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0AF058C9-D1C9-4A78-1614-5AAB1BECDAEA}"/>
              </a:ext>
            </a:extLst>
          </p:cNvPr>
          <p:cNvCxnSpPr>
            <a:stCxn id="41" idx="2"/>
            <a:endCxn id="44" idx="0"/>
          </p:cNvCxnSpPr>
          <p:nvPr/>
        </p:nvCxnSpPr>
        <p:spPr>
          <a:xfrm flipH="1">
            <a:off x="7258800" y="3977202"/>
            <a:ext cx="592867" cy="4198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9E2499D5-635B-D51D-1B98-2CD14F655B04}"/>
              </a:ext>
            </a:extLst>
          </p:cNvPr>
          <p:cNvCxnSpPr>
            <a:stCxn id="41" idx="2"/>
            <a:endCxn id="45" idx="0"/>
          </p:cNvCxnSpPr>
          <p:nvPr/>
        </p:nvCxnSpPr>
        <p:spPr>
          <a:xfrm>
            <a:off x="7851667" y="3977202"/>
            <a:ext cx="595133" cy="41988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2B117222-346E-E12D-FF8F-FF52CAA8B727}"/>
              </a:ext>
            </a:extLst>
          </p:cNvPr>
          <p:cNvCxnSpPr>
            <a:stCxn id="43" idx="4"/>
            <a:endCxn id="46" idx="0"/>
          </p:cNvCxnSpPr>
          <p:nvPr/>
        </p:nvCxnSpPr>
        <p:spPr>
          <a:xfrm flipH="1">
            <a:off x="9392731" y="3975891"/>
            <a:ext cx="476069" cy="4212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feld 53">
            <a:extLst>
              <a:ext uri="{FF2B5EF4-FFF2-40B4-BE49-F238E27FC236}">
                <a16:creationId xmlns:a16="http://schemas.microsoft.com/office/drawing/2014/main" id="{D259BE3D-57BB-4230-8986-2EC1D01ABC0E}"/>
              </a:ext>
            </a:extLst>
          </p:cNvPr>
          <p:cNvSpPr txBox="1"/>
          <p:nvPr/>
        </p:nvSpPr>
        <p:spPr>
          <a:xfrm>
            <a:off x="8049491" y="2646218"/>
            <a:ext cx="36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0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152A42F5-FD1C-9617-050D-479BBED898E3}"/>
              </a:ext>
            </a:extLst>
          </p:cNvPr>
          <p:cNvSpPr txBox="1"/>
          <p:nvPr/>
        </p:nvSpPr>
        <p:spPr>
          <a:xfrm>
            <a:off x="9416473" y="2664691"/>
            <a:ext cx="295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1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27E5E0A5-02C1-C140-5FC3-8BB8027B53D0}"/>
              </a:ext>
            </a:extLst>
          </p:cNvPr>
          <p:cNvSpPr txBox="1"/>
          <p:nvPr/>
        </p:nvSpPr>
        <p:spPr>
          <a:xfrm>
            <a:off x="7273636" y="3883891"/>
            <a:ext cx="323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0</a:t>
            </a:r>
          </a:p>
        </p:txBody>
      </p:sp>
      <p:sp>
        <p:nvSpPr>
          <p:cNvPr id="57" name="Textfeld 56">
            <a:extLst>
              <a:ext uri="{FF2B5EF4-FFF2-40B4-BE49-F238E27FC236}">
                <a16:creationId xmlns:a16="http://schemas.microsoft.com/office/drawing/2014/main" id="{9DA73D76-38B6-EFE0-894C-D4C66342889C}"/>
              </a:ext>
            </a:extLst>
          </p:cNvPr>
          <p:cNvSpPr txBox="1"/>
          <p:nvPr/>
        </p:nvSpPr>
        <p:spPr>
          <a:xfrm>
            <a:off x="8123381" y="3883891"/>
            <a:ext cx="314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1</a:t>
            </a:r>
          </a:p>
        </p:txBody>
      </p:sp>
      <p:sp>
        <p:nvSpPr>
          <p:cNvPr id="58" name="Textfeld 57">
            <a:extLst>
              <a:ext uri="{FF2B5EF4-FFF2-40B4-BE49-F238E27FC236}">
                <a16:creationId xmlns:a16="http://schemas.microsoft.com/office/drawing/2014/main" id="{0DB927B6-4263-97DE-A793-5933BF7A14C4}"/>
              </a:ext>
            </a:extLst>
          </p:cNvPr>
          <p:cNvSpPr txBox="1"/>
          <p:nvPr/>
        </p:nvSpPr>
        <p:spPr>
          <a:xfrm>
            <a:off x="9379527" y="3893128"/>
            <a:ext cx="286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0</a:t>
            </a:r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FDC8304B-0517-6F5E-48D8-FAD38AB3B271}"/>
              </a:ext>
            </a:extLst>
          </p:cNvPr>
          <p:cNvSpPr txBox="1"/>
          <p:nvPr/>
        </p:nvSpPr>
        <p:spPr>
          <a:xfrm>
            <a:off x="8612909" y="2193636"/>
            <a:ext cx="5357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10</a:t>
            </a:r>
          </a:p>
        </p:txBody>
      </p:sp>
      <p:sp>
        <p:nvSpPr>
          <p:cNvPr id="61" name="Textfeld 60">
            <a:extLst>
              <a:ext uri="{FF2B5EF4-FFF2-40B4-BE49-F238E27FC236}">
                <a16:creationId xmlns:a16="http://schemas.microsoft.com/office/drawing/2014/main" id="{CBD9F611-0E83-D780-60C0-77E86A01F200}"/>
              </a:ext>
            </a:extLst>
          </p:cNvPr>
          <p:cNvSpPr txBox="1"/>
          <p:nvPr/>
        </p:nvSpPr>
        <p:spPr>
          <a:xfrm>
            <a:off x="7680036" y="3366654"/>
            <a:ext cx="6188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/>
              <a:t>6</a:t>
            </a:r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1F8F7BBB-4E39-A3F9-65D1-855B98D9EE2D}"/>
              </a:ext>
            </a:extLst>
          </p:cNvPr>
          <p:cNvSpPr txBox="1"/>
          <p:nvPr/>
        </p:nvSpPr>
        <p:spPr>
          <a:xfrm>
            <a:off x="6950363" y="4558146"/>
            <a:ext cx="70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A : 3</a:t>
            </a:r>
          </a:p>
        </p:txBody>
      </p:sp>
      <p:sp>
        <p:nvSpPr>
          <p:cNvPr id="64" name="Textfeld 63">
            <a:extLst>
              <a:ext uri="{FF2B5EF4-FFF2-40B4-BE49-F238E27FC236}">
                <a16:creationId xmlns:a16="http://schemas.microsoft.com/office/drawing/2014/main" id="{05299B24-F89C-D15C-9D04-6FB1900AF100}"/>
              </a:ext>
            </a:extLst>
          </p:cNvPr>
          <p:cNvSpPr txBox="1"/>
          <p:nvPr/>
        </p:nvSpPr>
        <p:spPr>
          <a:xfrm>
            <a:off x="8146472" y="4562764"/>
            <a:ext cx="70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E : 3</a:t>
            </a:r>
          </a:p>
        </p:txBody>
      </p:sp>
      <p:sp>
        <p:nvSpPr>
          <p:cNvPr id="65" name="Textfeld 64">
            <a:extLst>
              <a:ext uri="{FF2B5EF4-FFF2-40B4-BE49-F238E27FC236}">
                <a16:creationId xmlns:a16="http://schemas.microsoft.com/office/drawing/2014/main" id="{FEC899A3-6525-D583-389A-650BEBD80ABA}"/>
              </a:ext>
            </a:extLst>
          </p:cNvPr>
          <p:cNvSpPr txBox="1"/>
          <p:nvPr/>
        </p:nvSpPr>
        <p:spPr>
          <a:xfrm>
            <a:off x="9107054" y="4572001"/>
            <a:ext cx="70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C : 2</a:t>
            </a:r>
          </a:p>
        </p:txBody>
      </p:sp>
      <p:sp>
        <p:nvSpPr>
          <p:cNvPr id="66" name="Textfeld 65">
            <a:extLst>
              <a:ext uri="{FF2B5EF4-FFF2-40B4-BE49-F238E27FC236}">
                <a16:creationId xmlns:a16="http://schemas.microsoft.com/office/drawing/2014/main" id="{F3AE0B4B-E3C1-DF51-3046-F92DA84AB557}"/>
              </a:ext>
            </a:extLst>
          </p:cNvPr>
          <p:cNvSpPr txBox="1"/>
          <p:nvPr/>
        </p:nvSpPr>
        <p:spPr>
          <a:xfrm>
            <a:off x="9587344" y="3417454"/>
            <a:ext cx="701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B : 4</a:t>
            </a:r>
          </a:p>
        </p:txBody>
      </p:sp>
      <p:sp>
        <p:nvSpPr>
          <p:cNvPr id="67" name="Textfeld 66">
            <a:extLst>
              <a:ext uri="{FF2B5EF4-FFF2-40B4-BE49-F238E27FC236}">
                <a16:creationId xmlns:a16="http://schemas.microsoft.com/office/drawing/2014/main" id="{5198414B-E91A-28F2-03C8-6F1B3CCC61FA}"/>
              </a:ext>
            </a:extLst>
          </p:cNvPr>
          <p:cNvSpPr txBox="1"/>
          <p:nvPr/>
        </p:nvSpPr>
        <p:spPr>
          <a:xfrm>
            <a:off x="2031999" y="5532581"/>
            <a:ext cx="3685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gültiger Huffman-Baum</a:t>
            </a:r>
          </a:p>
        </p:txBody>
      </p:sp>
      <p:sp>
        <p:nvSpPr>
          <p:cNvPr id="94" name="Textfeld 93">
            <a:extLst>
              <a:ext uri="{FF2B5EF4-FFF2-40B4-BE49-F238E27FC236}">
                <a16:creationId xmlns:a16="http://schemas.microsoft.com/office/drawing/2014/main" id="{423D26AE-FBCB-97EE-37BF-956B82AA8A1E}"/>
              </a:ext>
            </a:extLst>
          </p:cNvPr>
          <p:cNvSpPr txBox="1"/>
          <p:nvPr/>
        </p:nvSpPr>
        <p:spPr>
          <a:xfrm>
            <a:off x="7666182" y="5458690"/>
            <a:ext cx="3971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ungültiger Huffman-Baum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3F58B14-E038-0598-C289-03CF392C5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4284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Korrektheit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E44C-260D-6D54-6DCB-692BC3C75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69774"/>
            <a:ext cx="12192000" cy="5188225"/>
          </a:xfrm>
          <a:noFill/>
        </p:spPr>
        <p:txBody>
          <a:bodyPr/>
          <a:lstStyle/>
          <a:p>
            <a:pPr marL="0" indent="0">
              <a:buNone/>
            </a:pPr>
            <a:endParaRPr lang="de-DE"/>
          </a:p>
          <a:p>
            <a:r>
              <a:rPr lang="de-DE"/>
              <a:t>Umsetzung des präfix-freien Baumes</a:t>
            </a:r>
          </a:p>
          <a:p>
            <a:pPr lvl="1"/>
            <a:r>
              <a:rPr lang="de-DE"/>
              <a:t>Min-Heap</a:t>
            </a:r>
          </a:p>
          <a:p>
            <a:pPr lvl="2"/>
            <a:r>
              <a:rPr lang="de-DE"/>
              <a:t>Entfernen zweier Nodes</a:t>
            </a:r>
          </a:p>
          <a:p>
            <a:pPr lvl="2"/>
            <a:r>
              <a:rPr lang="de-DE"/>
              <a:t>Einfügen als Kinder einer neuen Node</a:t>
            </a:r>
          </a:p>
          <a:p>
            <a:pPr lvl="2"/>
            <a:r>
              <a:rPr lang="de-DE"/>
              <a:t>Parent-Node wieder einfügen</a:t>
            </a:r>
          </a:p>
          <a:p>
            <a:pPr lvl="1"/>
            <a:r>
              <a:rPr lang="de-DE"/>
              <a:t>Aufbau des Baumes von unten</a:t>
            </a:r>
          </a:p>
          <a:p>
            <a:r>
              <a:rPr lang="de-DE"/>
              <a:t>Restliche Encodierung</a:t>
            </a:r>
          </a:p>
          <a:p>
            <a:pPr lvl="1"/>
            <a:r>
              <a:rPr lang="de-DE"/>
              <a:t>Erstellen eines Dictionary</a:t>
            </a:r>
          </a:p>
          <a:p>
            <a:pPr lvl="1"/>
            <a:r>
              <a:rPr lang="de-DE"/>
              <a:t>Iterieren über die Eingabe</a:t>
            </a:r>
          </a:p>
          <a:p>
            <a:pPr marL="457200" lvl="1" indent="0">
              <a:buNone/>
            </a:pPr>
            <a:r>
              <a:rPr lang="de-DE"/>
              <a:t>    und Einfügen der Codierung</a:t>
            </a:r>
            <a:br>
              <a:rPr lang="de-DE"/>
            </a:br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E147A40-3682-0596-66FA-B95D305A5A70}"/>
              </a:ext>
            </a:extLst>
          </p:cNvPr>
          <p:cNvSpPr txBox="1"/>
          <p:nvPr/>
        </p:nvSpPr>
        <p:spPr>
          <a:xfrm>
            <a:off x="6491954" y="4469451"/>
            <a:ext cx="570004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/>
              <a:t>Decodierung</a:t>
            </a:r>
            <a:endParaRPr lang="de-DE" sz="240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/>
              <a:t>Erstellen des Huffman-Baums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2400"/>
              <a:t>Iterieren über die Eingabe und Zuteilung von Code und Character</a:t>
            </a:r>
          </a:p>
        </p:txBody>
      </p:sp>
      <p:sp>
        <p:nvSpPr>
          <p:cNvPr id="5" name="Pfeil: nach rechts 4">
            <a:extLst>
              <a:ext uri="{FF2B5EF4-FFF2-40B4-BE49-F238E27FC236}">
                <a16:creationId xmlns:a16="http://schemas.microsoft.com/office/drawing/2014/main" id="{9A10E01F-6370-CCAB-C50A-D21A6E06FE39}"/>
              </a:ext>
            </a:extLst>
          </p:cNvPr>
          <p:cNvSpPr/>
          <p:nvPr/>
        </p:nvSpPr>
        <p:spPr>
          <a:xfrm>
            <a:off x="4871102" y="5016381"/>
            <a:ext cx="1213503" cy="529839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666216-03F8-5DEC-9FB1-4CE74B6DD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8619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Performanzanalyse</a:t>
            </a:r>
          </a:p>
        </p:txBody>
      </p:sp>
      <p:pic>
        <p:nvPicPr>
          <p:cNvPr id="8" name="Grafik 8" descr="Ein Bild, das Text, Reihe, Diagramm, Screenshot enthält.&#10;&#10;Beschreibung automatisch generiert.">
            <a:extLst>
              <a:ext uri="{FF2B5EF4-FFF2-40B4-BE49-F238E27FC236}">
                <a16:creationId xmlns:a16="http://schemas.microsoft.com/office/drawing/2014/main" id="{08512CAC-C7B8-F5B4-59B2-FB16DFF3E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1" y="2161319"/>
            <a:ext cx="5018315" cy="275307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A01E9A7C-93EB-7878-EDE3-6780C9C6E811}"/>
              </a:ext>
            </a:extLst>
          </p:cNvPr>
          <p:cNvSpPr txBox="1"/>
          <p:nvPr/>
        </p:nvSpPr>
        <p:spPr>
          <a:xfrm>
            <a:off x="865414" y="1730828"/>
            <a:ext cx="1094014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3000" b="1">
                <a:ea typeface="Calibri"/>
                <a:cs typeface="Calibri"/>
              </a:rPr>
              <a:t>              </a:t>
            </a:r>
            <a:r>
              <a:rPr lang="de-DE" sz="3000" b="1" err="1">
                <a:ea typeface="Calibri"/>
                <a:cs typeface="Calibri"/>
              </a:rPr>
              <a:t>Encode</a:t>
            </a:r>
            <a:r>
              <a:rPr lang="de-DE" sz="3000" b="1">
                <a:ea typeface="Calibri"/>
                <a:cs typeface="Calibri"/>
              </a:rPr>
              <a:t>                                                                 </a:t>
            </a:r>
            <a:r>
              <a:rPr lang="de-DE" sz="3000" b="1" err="1">
                <a:ea typeface="Calibri"/>
                <a:cs typeface="Calibri"/>
              </a:rPr>
              <a:t>Decode</a:t>
            </a:r>
            <a:endParaRPr lang="de-DE" sz="3000" b="1">
              <a:ea typeface="Calibri"/>
              <a:cs typeface="Calibri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16DA2D3-783E-5F0F-71EC-1081C16181B2}"/>
              </a:ext>
            </a:extLst>
          </p:cNvPr>
          <p:cNvSpPr txBox="1"/>
          <p:nvPr/>
        </p:nvSpPr>
        <p:spPr>
          <a:xfrm>
            <a:off x="423333" y="5037666"/>
            <a:ext cx="2743200" cy="4572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26BA8986-D53D-2992-3B2D-9415840D8DB8}"/>
              </a:ext>
            </a:extLst>
          </p:cNvPr>
          <p:cNvSpPr txBox="1"/>
          <p:nvPr/>
        </p:nvSpPr>
        <p:spPr>
          <a:xfrm>
            <a:off x="437444" y="5065889"/>
            <a:ext cx="517877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de-DE">
                <a:ea typeface="Calibri"/>
                <a:cs typeface="Calibri"/>
              </a:rPr>
              <a:t>Referenzimplementierung V1 fast exponentielles Wachstum</a:t>
            </a:r>
          </a:p>
          <a:p>
            <a:pPr marL="285750" indent="-285750">
              <a:buFont typeface="Calibri"/>
              <a:buChar char="-"/>
            </a:pPr>
            <a:r>
              <a:rPr lang="de-DE">
                <a:ea typeface="Calibri"/>
                <a:cs typeface="Calibri"/>
              </a:rPr>
              <a:t>Hauptimplementierung V0 linear -&gt; besser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39770490-87EA-2AD3-6150-1EC6DFFB7430}"/>
              </a:ext>
            </a:extLst>
          </p:cNvPr>
          <p:cNvSpPr txBox="1"/>
          <p:nvPr/>
        </p:nvSpPr>
        <p:spPr>
          <a:xfrm>
            <a:off x="6561666" y="5051777"/>
            <a:ext cx="526344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de-DE">
                <a:ea typeface="Calibri"/>
                <a:cs typeface="Calibri"/>
              </a:rPr>
              <a:t>Für V0 und V1 gleiche </a:t>
            </a:r>
            <a:r>
              <a:rPr lang="de-DE" err="1">
                <a:ea typeface="Calibri"/>
                <a:cs typeface="Calibri"/>
              </a:rPr>
              <a:t>Decode</a:t>
            </a:r>
            <a:r>
              <a:rPr lang="de-DE">
                <a:ea typeface="Calibri"/>
                <a:cs typeface="Calibri"/>
              </a:rPr>
              <a:t>-Methode</a:t>
            </a:r>
          </a:p>
          <a:p>
            <a:pPr marL="285750" indent="-285750">
              <a:buFont typeface="Calibri"/>
              <a:buChar char="-"/>
            </a:pPr>
            <a:r>
              <a:rPr lang="de-DE">
                <a:ea typeface="Calibri"/>
                <a:cs typeface="Calibri"/>
              </a:rPr>
              <a:t>Lineares Wachstum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9D36390-BA52-DEB6-5339-5FC78657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19</a:t>
            </a:fld>
            <a:endParaRPr lang="de-DE"/>
          </a:p>
        </p:txBody>
      </p:sp>
      <p:pic>
        <p:nvPicPr>
          <p:cNvPr id="7" name="Grafik 9" descr="Ein Bild, das Text, Diagramm, Reihe, Screenshot enthält.&#10;&#10;Beschreibung automatisch generiert.">
            <a:extLst>
              <a:ext uri="{FF2B5EF4-FFF2-40B4-BE49-F238E27FC236}">
                <a16:creationId xmlns:a16="http://schemas.microsoft.com/office/drawing/2014/main" id="{2963CD60-7EE7-ECF0-7979-5E9DD524F6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119" r="117"/>
          <a:stretch/>
        </p:blipFill>
        <p:spPr>
          <a:xfrm>
            <a:off x="622646" y="2159000"/>
            <a:ext cx="5261477" cy="2833300"/>
          </a:xfrm>
        </p:spPr>
      </p:pic>
    </p:spTree>
    <p:extLst>
      <p:ext uri="{BB962C8B-B14F-4D97-AF65-F5344CB8AC3E}">
        <p14:creationId xmlns:p14="http://schemas.microsoft.com/office/powerpoint/2010/main" val="2990021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Einleitung: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E44C-260D-6D54-6DCB-692BC3C75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69774"/>
            <a:ext cx="12192000" cy="5188225"/>
          </a:xfrm>
          <a:noFill/>
        </p:spPr>
        <p:txBody>
          <a:bodyPr/>
          <a:lstStyle/>
          <a:p>
            <a:endParaRPr lang="de-DE" b="0" i="0">
              <a:effectLst/>
              <a:latin typeface="Söhne"/>
            </a:endParaRPr>
          </a:p>
          <a:p>
            <a:r>
              <a:rPr lang="de-DE" b="1" i="0">
                <a:effectLst/>
                <a:latin typeface="Söhne"/>
              </a:rPr>
              <a:t>Datenkomprimierung ist sehr wichtig</a:t>
            </a:r>
          </a:p>
          <a:p>
            <a:pPr lvl="1"/>
            <a:r>
              <a:rPr lang="de-DE" b="0" i="0">
                <a:effectLst/>
                <a:latin typeface="Söhne"/>
              </a:rPr>
              <a:t>Notwendigkeit effizienter Methoden zur Reduzierung der Dateigröße</a:t>
            </a:r>
          </a:p>
          <a:p>
            <a:pPr lvl="1"/>
            <a:r>
              <a:rPr lang="de-DE" b="0" i="0">
                <a:effectLst/>
                <a:latin typeface="Söhne"/>
              </a:rPr>
              <a:t>Anwendung von Kompressionsalgorithmen zur effizienten Codierung großer Datenmengen</a:t>
            </a:r>
          </a:p>
          <a:p>
            <a:pPr marL="457200" lvl="1" indent="0">
              <a:buNone/>
            </a:pPr>
            <a:endParaRPr lang="de-DE" b="0" i="0">
              <a:effectLst/>
              <a:latin typeface="Söhne"/>
            </a:endParaRPr>
          </a:p>
          <a:p>
            <a:r>
              <a:rPr lang="de-DE" b="1" i="0">
                <a:effectLst/>
                <a:latin typeface="Söhne"/>
              </a:rPr>
              <a:t>Zwei grundlegende Arten von Datenkompression: verlustfreie und </a:t>
            </a:r>
            <a:r>
              <a:rPr lang="de-DE" b="1" i="0">
                <a:latin typeface="Söhne"/>
              </a:rPr>
              <a:t>verlustbehaftete</a:t>
            </a:r>
            <a:r>
              <a:rPr lang="de-DE" b="1" i="0">
                <a:effectLst/>
                <a:latin typeface="Söhne"/>
              </a:rPr>
              <a:t> Kompression.</a:t>
            </a:r>
          </a:p>
          <a:p>
            <a:pPr marL="0" indent="0">
              <a:buNone/>
            </a:pPr>
            <a:endParaRPr lang="de-DE" b="0" i="0">
              <a:effectLst/>
              <a:latin typeface="Söhne"/>
            </a:endParaRPr>
          </a:p>
          <a:p>
            <a:r>
              <a:rPr lang="de-DE" b="1" i="0">
                <a:effectLst/>
                <a:latin typeface="Söhne"/>
              </a:rPr>
              <a:t>Für uns wichtig ist Huffman-Algorithmus: Ein verlustfreier Algorithmus</a:t>
            </a:r>
          </a:p>
          <a:p>
            <a:pPr lvl="1"/>
            <a:endParaRPr lang="de-DE" b="0" i="0">
              <a:effectLst/>
              <a:latin typeface="Söhne"/>
            </a:endParaRPr>
          </a:p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3285A4D-5482-F487-C94D-2A1AC8603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97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Performanzanalyse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E44C-260D-6D54-6DCB-692BC3C75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027255"/>
            <a:ext cx="12192000" cy="483074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de-DE" sz="3200" b="1">
                <a:ea typeface="Calibri"/>
                <a:cs typeface="Calibri"/>
              </a:rPr>
              <a:t>Encode_V1</a:t>
            </a:r>
            <a:endParaRPr lang="de-DE">
              <a:ea typeface="Calibri" panose="020F0502020204030204"/>
              <a:cs typeface="Calibri" panose="020F0502020204030204"/>
            </a:endParaRPr>
          </a:p>
          <a:p>
            <a:pPr marL="0" indent="0" algn="ctr">
              <a:buNone/>
            </a:pPr>
            <a:endParaRPr lang="de-DE" sz="3200" b="1">
              <a:ea typeface="Calibri"/>
              <a:cs typeface="Calibri"/>
            </a:endParaRP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de-DE" sz="2400">
                <a:ea typeface="Calibri"/>
                <a:cs typeface="Calibri"/>
              </a:rPr>
              <a:t>Zwischen V0 und V1 nur Unterschiede im Erstellen des </a:t>
            </a:r>
            <a:r>
              <a:rPr lang="de-DE" sz="2400" err="1">
                <a:ea typeface="Calibri"/>
                <a:cs typeface="Calibri"/>
              </a:rPr>
              <a:t>Dictionaries</a:t>
            </a:r>
            <a:endParaRPr lang="de-DE" sz="2400">
              <a:ea typeface="Calibri"/>
              <a:cs typeface="Calibri"/>
            </a:endParaRP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de-DE" sz="2400">
                <a:ea typeface="Calibri"/>
                <a:cs typeface="Calibri"/>
              </a:rPr>
              <a:t>V1 mit Index als Referenz für Char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de-DE" sz="2400">
                <a:ea typeface="Calibri"/>
                <a:cs typeface="Calibri"/>
              </a:rPr>
              <a:t>Nachteil: viele überflüssige Einträge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endParaRPr lang="de-DE" sz="24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de-DE" sz="2400">
                <a:ea typeface="Calibri"/>
                <a:cs typeface="Calibri"/>
              </a:rPr>
              <a:t>                                                                                             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endParaRPr lang="de-DE" sz="2400">
              <a:ea typeface="Calibri"/>
              <a:cs typeface="Calibri"/>
            </a:endParaRPr>
          </a:p>
        </p:txBody>
      </p:sp>
      <p:pic>
        <p:nvPicPr>
          <p:cNvPr id="7" name="Grafik 7" descr="Ein Bild, das Text, Screenshot, Schrift, Reihe enthält.&#10;&#10;Beschreibung automatisch generiert.">
            <a:extLst>
              <a:ext uri="{FF2B5EF4-FFF2-40B4-BE49-F238E27FC236}">
                <a16:creationId xmlns:a16="http://schemas.microsoft.com/office/drawing/2014/main" id="{CF332CBA-825F-0ECE-2B31-63729FE63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52" y="5587709"/>
            <a:ext cx="6656681" cy="884876"/>
          </a:xfrm>
          <a:prstGeom prst="rect">
            <a:avLst/>
          </a:prstGeom>
        </p:spPr>
      </p:pic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AC1CCF1-4B7B-DBD8-B17C-1CFCE5562A05}"/>
              </a:ext>
            </a:extLst>
          </p:cNvPr>
          <p:cNvCxnSpPr/>
          <p:nvPr/>
        </p:nvCxnSpPr>
        <p:spPr>
          <a:xfrm>
            <a:off x="3759082" y="5513563"/>
            <a:ext cx="161808" cy="2088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BE9583CE-7AEB-7B8E-6286-1419CE416CDD}"/>
              </a:ext>
            </a:extLst>
          </p:cNvPr>
          <p:cNvCxnSpPr/>
          <p:nvPr/>
        </p:nvCxnSpPr>
        <p:spPr>
          <a:xfrm flipH="1">
            <a:off x="4948061" y="5515327"/>
            <a:ext cx="120414" cy="2088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D34B24CC-A413-8BD5-40DE-A9CDEA762F2C}"/>
              </a:ext>
            </a:extLst>
          </p:cNvPr>
          <p:cNvSpPr txBox="1"/>
          <p:nvPr/>
        </p:nvSpPr>
        <p:spPr>
          <a:xfrm>
            <a:off x="2624668" y="5207001"/>
            <a:ext cx="165570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ea typeface="Calibri"/>
                <a:cs typeface="Calibri"/>
              </a:rPr>
              <a:t>(</a:t>
            </a:r>
            <a:r>
              <a:rPr lang="de-DE" err="1">
                <a:ea typeface="Calibri"/>
                <a:cs typeface="Calibri"/>
              </a:rPr>
              <a:t>char</a:t>
            </a:r>
            <a:r>
              <a:rPr lang="de-DE">
                <a:ea typeface="Calibri"/>
                <a:cs typeface="Calibri"/>
              </a:rPr>
              <a:t>)113  = "q"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03AB0FB-726C-3BEF-E8F2-7D53FB713CD1}"/>
              </a:ext>
            </a:extLst>
          </p:cNvPr>
          <p:cNvSpPr txBox="1"/>
          <p:nvPr/>
        </p:nvSpPr>
        <p:spPr>
          <a:xfrm>
            <a:off x="4473222" y="5206999"/>
            <a:ext cx="17544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>
                <a:ea typeface="Calibri"/>
                <a:cs typeface="Calibri"/>
              </a:rPr>
              <a:t>(</a:t>
            </a:r>
            <a:r>
              <a:rPr lang="de-DE" err="1">
                <a:ea typeface="Calibri"/>
                <a:cs typeface="Calibri"/>
              </a:rPr>
              <a:t>char</a:t>
            </a:r>
            <a:r>
              <a:rPr lang="de-DE">
                <a:ea typeface="Calibri"/>
                <a:cs typeface="Calibri"/>
              </a:rPr>
              <a:t>)114 = "r"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306C18-9764-8BC2-5F3B-41775B779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20</a:t>
            </a:fld>
            <a:endParaRPr lang="de-DE"/>
          </a:p>
        </p:txBody>
      </p:sp>
      <p:pic>
        <p:nvPicPr>
          <p:cNvPr id="6" name="Grafik 7" descr="Ein Bild, das Text, Diagramm, Reihe, Screenshot enthält.&#10;&#10;Beschreibung automatisch generiert.">
            <a:extLst>
              <a:ext uri="{FF2B5EF4-FFF2-40B4-BE49-F238E27FC236}">
                <a16:creationId xmlns:a16="http://schemas.microsoft.com/office/drawing/2014/main" id="{DDB1F677-0DFC-6D08-DFC9-EC2975859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0476" y="4253765"/>
            <a:ext cx="4727275" cy="260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0967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Performanzanalyse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E44C-260D-6D54-6DCB-692BC3C75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149551"/>
            <a:ext cx="12192000" cy="4708448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de-DE" sz="3200" b="1">
                <a:ea typeface="Calibri"/>
                <a:cs typeface="Calibri"/>
              </a:rPr>
              <a:t>Encode_V0</a:t>
            </a:r>
          </a:p>
          <a:p>
            <a:pPr marL="0" indent="0" algn="ctr">
              <a:buNone/>
            </a:pPr>
            <a:endParaRPr lang="de-DE" sz="3200" b="1">
              <a:ea typeface="Calibri"/>
              <a:cs typeface="Calibri"/>
            </a:endParaRP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de-DE" sz="2400">
                <a:ea typeface="Calibri"/>
                <a:cs typeface="Calibri"/>
              </a:rPr>
              <a:t>Alle Einträge als </a:t>
            </a:r>
            <a:r>
              <a:rPr lang="de-DE" sz="2400" err="1">
                <a:ea typeface="Calibri"/>
                <a:cs typeface="Calibri"/>
              </a:rPr>
              <a:t>Struct</a:t>
            </a:r>
            <a:r>
              <a:rPr lang="de-DE" sz="2400">
                <a:ea typeface="Calibri"/>
                <a:cs typeface="Calibri"/>
              </a:rPr>
              <a:t> mit Char und dessen Kodierung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de-DE" sz="2400">
                <a:ea typeface="Calibri"/>
                <a:cs typeface="Calibri"/>
              </a:rPr>
              <a:t>Jeder Index gefüllt mit Char aus Eingabe-String</a:t>
            </a:r>
          </a:p>
          <a:p>
            <a:pPr marL="0" indent="0">
              <a:buNone/>
            </a:pPr>
            <a:r>
              <a:rPr lang="de-DE" sz="2400">
                <a:ea typeface="Calibri"/>
                <a:cs typeface="Calibri"/>
              </a:rPr>
              <a:t>     -&gt; keine unnötige </a:t>
            </a:r>
            <a:r>
              <a:rPr lang="de-DE" sz="2400" err="1">
                <a:ea typeface="Calibri"/>
                <a:cs typeface="Calibri"/>
              </a:rPr>
              <a:t>Iterierung</a:t>
            </a:r>
            <a:r>
              <a:rPr lang="de-DE" sz="2400">
                <a:ea typeface="Calibri"/>
                <a:cs typeface="Calibri"/>
              </a:rPr>
              <a:t> über leere Einträge wie bei </a:t>
            </a:r>
          </a:p>
          <a:p>
            <a:pPr marL="0" indent="0">
              <a:buNone/>
            </a:pPr>
            <a:r>
              <a:rPr lang="de-DE" sz="2400">
                <a:ea typeface="Calibri"/>
                <a:cs typeface="Calibri"/>
              </a:rPr>
              <a:t>          V1</a:t>
            </a:r>
          </a:p>
          <a:p>
            <a:pPr marL="0" indent="0" algn="ctr">
              <a:buNone/>
            </a:pPr>
            <a:endParaRPr lang="de-DE" sz="3200" b="1">
              <a:ea typeface="Calibri"/>
              <a:cs typeface="Calibri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endParaRPr lang="de-DE" sz="3200" b="1">
              <a:ea typeface="Calibri"/>
              <a:cs typeface="Calibri"/>
            </a:endParaRPr>
          </a:p>
          <a:p>
            <a:pPr marL="0" indent="0">
              <a:buNone/>
            </a:pPr>
            <a:endParaRPr lang="de-DE" sz="3200" b="1">
              <a:ea typeface="Calibri"/>
              <a:cs typeface="Calibri"/>
            </a:endParaRPr>
          </a:p>
        </p:txBody>
      </p:sp>
      <p:pic>
        <p:nvPicPr>
          <p:cNvPr id="6" name="Grafik 6" descr="Ein Bild, das Text, Screenshot, Reihe, Schrift enthält.&#10;&#10;Beschreibung automatisch generiert.">
            <a:extLst>
              <a:ext uri="{FF2B5EF4-FFF2-40B4-BE49-F238E27FC236}">
                <a16:creationId xmlns:a16="http://schemas.microsoft.com/office/drawing/2014/main" id="{DA0A3F85-4398-CD13-24C3-246588712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660" y="5481111"/>
            <a:ext cx="7061200" cy="900518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ABCA364-8CAE-BEB7-1CEA-2DF66F743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21</a:t>
            </a:fld>
            <a:endParaRPr lang="de-DE"/>
          </a:p>
        </p:txBody>
      </p:sp>
      <p:pic>
        <p:nvPicPr>
          <p:cNvPr id="7" name="Grafik 7" descr="Ein Bild, das Text, Diagramm, Reihe, Screenshot enthält.&#10;&#10;Beschreibung automatisch generiert.">
            <a:extLst>
              <a:ext uri="{FF2B5EF4-FFF2-40B4-BE49-F238E27FC236}">
                <a16:creationId xmlns:a16="http://schemas.microsoft.com/office/drawing/2014/main" id="{0DC54640-3CE3-DC88-6AFB-507A1CF44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7650" y="4470099"/>
            <a:ext cx="4326731" cy="238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218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Zusammenfassung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36FFD0-8A3F-9C38-0A09-75C020F1CF3A}"/>
              </a:ext>
            </a:extLst>
          </p:cNvPr>
          <p:cNvSpPr txBox="1"/>
          <p:nvPr/>
        </p:nvSpPr>
        <p:spPr>
          <a:xfrm>
            <a:off x="0" y="1718336"/>
            <a:ext cx="12071307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b="1"/>
              <a:t>Huffman-Codierung ist eine effektive Methode zur Datenkompression.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b="1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b="1"/>
              <a:t>Vorteile: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de-DE" sz="2400"/>
              <a:t>Verlustfreier Algorithmus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de-DE" sz="2400"/>
              <a:t>einfach zu implementieren und zu verstehen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de-DE" sz="2400"/>
              <a:t>optimale Methode zur Datenkompression</a:t>
            </a:r>
            <a:br>
              <a:rPr lang="de-DE" sz="2400" b="1"/>
            </a:br>
            <a:endParaRPr lang="de-DE" sz="2400" b="1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800" b="1"/>
              <a:t>Nachteile</a:t>
            </a:r>
            <a:r>
              <a:rPr lang="de-DE" sz="2400" b="1"/>
              <a:t>:</a:t>
            </a:r>
          </a:p>
          <a:p>
            <a:pPr marL="800100" lvl="1" indent="-342900">
              <a:buFont typeface="Symbol" panose="05050102010706020507" pitchFamily="18" charset="2"/>
              <a:buChar char="-"/>
            </a:pPr>
            <a:r>
              <a:rPr lang="de-DE" sz="2400"/>
              <a:t>Die Effizienz von Huffman-Codierung hängt von der Größe der Eingabedatei</a:t>
            </a:r>
          </a:p>
          <a:p>
            <a:pPr marL="800100" lvl="1" indent="-342900">
              <a:buFont typeface="Symbol" panose="05050102010706020507" pitchFamily="18" charset="2"/>
              <a:buChar char="-"/>
            </a:pPr>
            <a:r>
              <a:rPr lang="de-DE" sz="2400"/>
              <a:t>zusätzlichen Speicherplatz für den Huffman-Baum oder das Dictionary</a:t>
            </a:r>
          </a:p>
          <a:p>
            <a:pPr marL="800100" lvl="1" indent="-342900">
              <a:buFont typeface="Symbol" panose="05050102010706020507" pitchFamily="18" charset="2"/>
              <a:buChar char="-"/>
            </a:pPr>
            <a:r>
              <a:rPr lang="de-DE" sz="2400"/>
              <a:t>nicht geeignet für Daten mit einer gleichmäßigen Häufigkeitsverteilung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E27A4C-8BD9-E923-CE82-05D05CA0E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090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Fragen?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58D4DF0-71FB-9AD1-01CF-72D51683B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95863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Einleitung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E44C-260D-6D54-6DCB-692BC3C75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69774"/>
            <a:ext cx="12192000" cy="5188225"/>
          </a:xfrm>
          <a:noFill/>
        </p:spPr>
        <p:txBody>
          <a:bodyPr/>
          <a:lstStyle/>
          <a:p>
            <a:pPr marL="0" indent="0">
              <a:buNone/>
            </a:pPr>
            <a:endParaRPr lang="de-DE" b="1"/>
          </a:p>
          <a:p>
            <a:r>
              <a:rPr lang="de-DE" b="1"/>
              <a:t>Signatur von </a:t>
            </a:r>
            <a:r>
              <a:rPr lang="de-DE" b="1" err="1"/>
              <a:t>Encode</a:t>
            </a:r>
            <a:r>
              <a:rPr lang="de-DE" b="1"/>
              <a:t> und </a:t>
            </a:r>
            <a:r>
              <a:rPr lang="de-DE" b="1" err="1"/>
              <a:t>Decode</a:t>
            </a:r>
            <a:r>
              <a:rPr lang="de-DE" b="1"/>
              <a:t>:</a:t>
            </a:r>
          </a:p>
          <a:p>
            <a:endParaRPr lang="de-DE" b="1"/>
          </a:p>
          <a:p>
            <a:endParaRPr lang="de-DE" b="1"/>
          </a:p>
          <a:p>
            <a:endParaRPr lang="de-DE" b="1"/>
          </a:p>
          <a:p>
            <a:r>
              <a:rPr lang="de-DE" b="1"/>
              <a:t>Parameter:</a:t>
            </a:r>
          </a:p>
          <a:p>
            <a:pPr lvl="1"/>
            <a:r>
              <a:rPr lang="de-DE" sz="2000"/>
              <a:t>len : Länge von dem gegebenen Datum</a:t>
            </a:r>
          </a:p>
          <a:p>
            <a:pPr lvl="1"/>
            <a:r>
              <a:rPr lang="de-DE" sz="2000" err="1"/>
              <a:t>data</a:t>
            </a:r>
            <a:r>
              <a:rPr lang="de-DE" sz="2000"/>
              <a:t>: Zeiger auf die zu kodierenden Daten</a:t>
            </a:r>
          </a:p>
        </p:txBody>
      </p:sp>
      <p:pic>
        <p:nvPicPr>
          <p:cNvPr id="5" name="Picture 4" descr="A close-up of words&#10;&#10;Description automatically generated">
            <a:extLst>
              <a:ext uri="{FF2B5EF4-FFF2-40B4-BE49-F238E27FC236}">
                <a16:creationId xmlns:a16="http://schemas.microsoft.com/office/drawing/2014/main" id="{4DB6F29E-BF6A-4765-13D7-1245E4CF4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480" y="2817110"/>
            <a:ext cx="6143884" cy="994869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709C44-6FB2-F995-A3E4-67F8DACC4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1029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Lösungansatz</a:t>
            </a:r>
            <a:r>
              <a:rPr lang="de-DE" sz="5400" b="1">
                <a:solidFill>
                  <a:schemeClr val="bg1"/>
                </a:solidFill>
                <a:latin typeface="Franklin Gothic Book" panose="020B0503020102020204" pitchFamily="34" charset="0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F3975-D83C-43B9-35CA-F1F03F400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69774"/>
            <a:ext cx="12192000" cy="5188225"/>
          </a:xfrm>
          <a:noFill/>
        </p:spPr>
        <p:txBody>
          <a:bodyPr/>
          <a:lstStyle/>
          <a:p>
            <a:pPr marL="0" indent="0">
              <a:buNone/>
            </a:pPr>
            <a:endParaRPr lang="de-DE" sz="3200" b="1"/>
          </a:p>
          <a:p>
            <a:r>
              <a:rPr lang="de-DE" sz="3200" b="1"/>
              <a:t>Inhalt:</a:t>
            </a:r>
            <a:br>
              <a:rPr lang="de-DE" sz="3200" b="1"/>
            </a:br>
            <a:endParaRPr lang="de-DE" sz="3200" b="1"/>
          </a:p>
          <a:p>
            <a:pPr marL="914400" lvl="1" indent="-457200">
              <a:buFont typeface="+mj-lt"/>
              <a:buAutoNum type="arabicPeriod"/>
            </a:pPr>
            <a:r>
              <a:rPr lang="de-DE" b="1"/>
              <a:t>Huffman </a:t>
            </a:r>
            <a:r>
              <a:rPr lang="de-DE" b="1" err="1"/>
              <a:t>Encode</a:t>
            </a:r>
            <a:br>
              <a:rPr lang="de-DE" b="1"/>
            </a:br>
            <a:endParaRPr lang="de-DE" b="1"/>
          </a:p>
          <a:p>
            <a:pPr marL="914400" lvl="1" indent="-457200">
              <a:buFont typeface="+mj-lt"/>
              <a:buAutoNum type="arabicPeriod"/>
            </a:pPr>
            <a:r>
              <a:rPr lang="de-DE" b="1"/>
              <a:t>Huffman </a:t>
            </a:r>
            <a:r>
              <a:rPr lang="de-DE" b="1" err="1"/>
              <a:t>Decode</a:t>
            </a:r>
            <a:endParaRPr lang="de-DE" b="1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2840306-D23F-DD7F-523C-9918BD441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3398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CEC54FD-280C-81B8-A900-5D8F46615C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69774"/>
            <a:ext cx="12192000" cy="5188225"/>
          </a:xfrm>
          <a:noFill/>
        </p:spPr>
        <p:txBody>
          <a:bodyPr>
            <a:normAutofit/>
          </a:bodyPr>
          <a:lstStyle/>
          <a:p>
            <a:r>
              <a:rPr lang="de-DE" b="1"/>
              <a:t>Umsetzung: </a:t>
            </a:r>
            <a:r>
              <a:rPr lang="de-DE" sz="2000" i="1"/>
              <a:t>Beispiel : </a:t>
            </a:r>
            <a:r>
              <a:rPr lang="de-DE" sz="2000" b="1" i="1">
                <a:solidFill>
                  <a:srgbClr val="0A8D9C"/>
                </a:solidFill>
              </a:rPr>
              <a:t>ABRAKADABRAB</a:t>
            </a:r>
            <a:r>
              <a:rPr lang="de-DE" sz="2000" b="1" i="1"/>
              <a:t> </a:t>
            </a:r>
            <a:br>
              <a:rPr lang="de-DE" sz="2000" b="1"/>
            </a:br>
            <a:endParaRPr lang="de-DE" b="1"/>
          </a:p>
          <a:p>
            <a:pPr marL="914400" lvl="1" indent="-457200">
              <a:buFont typeface="+mj-lt"/>
              <a:buAutoNum type="arabicPeriod"/>
            </a:pPr>
            <a:r>
              <a:rPr lang="de-DE" sz="2000" b="1"/>
              <a:t>Häufigkeitsanalyse durchführen</a:t>
            </a:r>
            <a:br>
              <a:rPr lang="de-DE" sz="2000" b="1"/>
            </a:br>
            <a:br>
              <a:rPr lang="de-DE" sz="2000" b="1"/>
            </a:br>
            <a:endParaRPr lang="de-DE" sz="2000" b="1"/>
          </a:p>
          <a:p>
            <a:pPr marL="914400" lvl="1" indent="-457200">
              <a:buFont typeface="+mj-lt"/>
              <a:buAutoNum type="arabicPeriod"/>
            </a:pPr>
            <a:r>
              <a:rPr lang="de-DE" sz="2000" b="1"/>
              <a:t>Min-Heap mit allen Zeichen und ihre Häufigkeit erstellen</a:t>
            </a:r>
            <a:br>
              <a:rPr lang="de-DE" sz="2000" b="1"/>
            </a:br>
            <a:br>
              <a:rPr lang="de-DE" sz="2000" b="1"/>
            </a:br>
            <a:br>
              <a:rPr lang="de-DE" sz="2000" b="1"/>
            </a:br>
            <a:br>
              <a:rPr lang="de-DE" sz="2000" b="1"/>
            </a:br>
            <a:br>
              <a:rPr lang="de-DE" sz="2000" b="1"/>
            </a:br>
            <a:br>
              <a:rPr lang="de-DE" sz="2000" b="1"/>
            </a:br>
            <a:br>
              <a:rPr lang="de-DE" sz="2000" b="1"/>
            </a:br>
            <a:br>
              <a:rPr lang="de-DE" sz="2000" b="1"/>
            </a:br>
            <a:endParaRPr lang="de-DE" sz="2000" b="1"/>
          </a:p>
          <a:p>
            <a:pPr marL="914400" lvl="1" indent="-457200">
              <a:buFont typeface="+mj-lt"/>
              <a:buAutoNum type="arabicPeriod"/>
            </a:pPr>
            <a:r>
              <a:rPr lang="de-DE" sz="2000" b="1"/>
              <a:t>Erstellung des Huffman Baums anhand des Min-Heaps</a:t>
            </a:r>
          </a:p>
          <a:p>
            <a:pPr marL="0" indent="0">
              <a:buNone/>
            </a:pPr>
            <a:endParaRPr lang="de-DE" b="1"/>
          </a:p>
        </p:txBody>
      </p:sp>
      <p:pic>
        <p:nvPicPr>
          <p:cNvPr id="18" name="Picture 17" descr="A group of letters and numbers&#10;&#10;Description automatically generated">
            <a:extLst>
              <a:ext uri="{FF2B5EF4-FFF2-40B4-BE49-F238E27FC236}">
                <a16:creationId xmlns:a16="http://schemas.microsoft.com/office/drawing/2014/main" id="{5773BCCB-804B-3DF8-3282-E0701BA0E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672" y="2296340"/>
            <a:ext cx="3630331" cy="768775"/>
          </a:xfrm>
          <a:prstGeom prst="rect">
            <a:avLst/>
          </a:prstGeom>
        </p:spPr>
      </p:pic>
      <p:pic>
        <p:nvPicPr>
          <p:cNvPr id="24" name="Picture 23" descr="A diagram of a diagram&#10;&#10;Description automatically generated">
            <a:extLst>
              <a:ext uri="{FF2B5EF4-FFF2-40B4-BE49-F238E27FC236}">
                <a16:creationId xmlns:a16="http://schemas.microsoft.com/office/drawing/2014/main" id="{E11F9E0B-3226-02BA-AEAD-05E5B8A989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612" y="3848118"/>
            <a:ext cx="3810196" cy="1879697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D60D5579-0B74-73C1-C9F1-A83C8E4E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313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7130529D-FD21-3452-F402-3723F1F079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937263"/>
              </p:ext>
            </p:extLst>
          </p:nvPr>
        </p:nvGraphicFramePr>
        <p:xfrm>
          <a:off x="3988547" y="1669774"/>
          <a:ext cx="8128000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96766270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42868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938606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9569609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475410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81222"/>
                  </a:ext>
                </a:extLst>
              </a:tr>
            </a:tbl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B5396CB-2D92-6D33-5FDE-CC1C814196EB}"/>
              </a:ext>
            </a:extLst>
          </p:cNvPr>
          <p:cNvCxnSpPr>
            <a:cxnSpLocks/>
          </p:cNvCxnSpPr>
          <p:nvPr/>
        </p:nvCxnSpPr>
        <p:spPr>
          <a:xfrm>
            <a:off x="4747873" y="1870524"/>
            <a:ext cx="0" cy="4150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97B069F-30C4-FF0B-7AEB-22DFD84D7575}"/>
              </a:ext>
            </a:extLst>
          </p:cNvPr>
          <p:cNvCxnSpPr>
            <a:cxnSpLocks/>
          </p:cNvCxnSpPr>
          <p:nvPr/>
        </p:nvCxnSpPr>
        <p:spPr>
          <a:xfrm>
            <a:off x="6386173" y="1870524"/>
            <a:ext cx="0" cy="4271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0405983-173D-88A4-C687-0C344AA4637B}"/>
              </a:ext>
            </a:extLst>
          </p:cNvPr>
          <p:cNvCxnSpPr>
            <a:cxnSpLocks/>
          </p:cNvCxnSpPr>
          <p:nvPr/>
        </p:nvCxnSpPr>
        <p:spPr>
          <a:xfrm>
            <a:off x="8072599" y="1870524"/>
            <a:ext cx="0" cy="427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22D9B69-CC04-F296-001D-1571D6EAF4AC}"/>
              </a:ext>
            </a:extLst>
          </p:cNvPr>
          <p:cNvCxnSpPr>
            <a:cxnSpLocks/>
          </p:cNvCxnSpPr>
          <p:nvPr/>
        </p:nvCxnSpPr>
        <p:spPr>
          <a:xfrm>
            <a:off x="9694857" y="1870524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53FF4FD-02D1-D3D3-71AD-26092E410BB8}"/>
              </a:ext>
            </a:extLst>
          </p:cNvPr>
          <p:cNvCxnSpPr>
            <a:cxnSpLocks/>
          </p:cNvCxnSpPr>
          <p:nvPr/>
        </p:nvCxnSpPr>
        <p:spPr>
          <a:xfrm>
            <a:off x="11313105" y="1870524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49">
            <a:extLst>
              <a:ext uri="{FF2B5EF4-FFF2-40B4-BE49-F238E27FC236}">
                <a16:creationId xmlns:a16="http://schemas.microsoft.com/office/drawing/2014/main" id="{79ECAF62-4DC7-7F06-4327-8A09FF526C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8656277"/>
              </p:ext>
            </p:extLst>
          </p:nvPr>
        </p:nvGraphicFramePr>
        <p:xfrm>
          <a:off x="4594137" y="2285613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5307362-66F0-0C7B-9A84-BC26DF05F6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721158"/>
              </p:ext>
            </p:extLst>
          </p:nvPr>
        </p:nvGraphicFramePr>
        <p:xfrm>
          <a:off x="6232437" y="2309676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2" name="Table 49">
            <a:extLst>
              <a:ext uri="{FF2B5EF4-FFF2-40B4-BE49-F238E27FC236}">
                <a16:creationId xmlns:a16="http://schemas.microsoft.com/office/drawing/2014/main" id="{983F726E-0EB0-C9A0-1FEE-220F3B75FC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156091"/>
              </p:ext>
            </p:extLst>
          </p:nvPr>
        </p:nvGraphicFramePr>
        <p:xfrm>
          <a:off x="7918863" y="2309676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3" name="Table 49">
            <a:extLst>
              <a:ext uri="{FF2B5EF4-FFF2-40B4-BE49-F238E27FC236}">
                <a16:creationId xmlns:a16="http://schemas.microsoft.com/office/drawing/2014/main" id="{4C8006E2-DD64-1066-0B45-0977077EFD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2780439"/>
              </p:ext>
            </p:extLst>
          </p:nvPr>
        </p:nvGraphicFramePr>
        <p:xfrm>
          <a:off x="9537110" y="2309676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4" name="Table 49">
            <a:extLst>
              <a:ext uri="{FF2B5EF4-FFF2-40B4-BE49-F238E27FC236}">
                <a16:creationId xmlns:a16="http://schemas.microsoft.com/office/drawing/2014/main" id="{828065B5-DFAA-F0CC-9A0F-36F020A84F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4432687"/>
              </p:ext>
            </p:extLst>
          </p:nvPr>
        </p:nvGraphicFramePr>
        <p:xfrm>
          <a:off x="11155357" y="2309676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B9D95A4F-395B-7511-4EDE-476243210AB7}"/>
              </a:ext>
            </a:extLst>
          </p:cNvPr>
          <p:cNvSpPr txBox="1"/>
          <p:nvPr/>
        </p:nvSpPr>
        <p:spPr>
          <a:xfrm>
            <a:off x="0" y="1669774"/>
            <a:ext cx="3988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/>
              <a:t>Der erstellte Min-Heap als Array: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4B7E47-36AB-8775-563E-72928075DD9B}"/>
              </a:ext>
            </a:extLst>
          </p:cNvPr>
          <p:cNvSpPr txBox="1"/>
          <p:nvPr/>
        </p:nvSpPr>
        <p:spPr>
          <a:xfrm>
            <a:off x="0" y="3369165"/>
            <a:ext cx="121920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/>
              <a:t>Huffman Baum erstellen:</a:t>
            </a:r>
            <a:br>
              <a:rPr lang="de-DE"/>
            </a:br>
            <a:endParaRPr lang="de-DE"/>
          </a:p>
          <a:p>
            <a:pPr marL="342900" indent="-342900">
              <a:buFont typeface="+mj-lt"/>
              <a:buAutoNum type="arabicPeriod"/>
            </a:pPr>
            <a:r>
              <a:rPr lang="de-DE" sz="2400"/>
              <a:t>Extrahiere </a:t>
            </a:r>
            <a:r>
              <a:rPr lang="de-DE" sz="2400" b="1"/>
              <a:t>zwei Knoten</a:t>
            </a:r>
            <a:r>
              <a:rPr lang="de-DE" sz="2400"/>
              <a:t> mit der </a:t>
            </a:r>
            <a:r>
              <a:rPr lang="de-DE" sz="2400" b="1"/>
              <a:t>minimalen Häufigkeit </a:t>
            </a:r>
            <a:r>
              <a:rPr lang="de-DE" sz="2400"/>
              <a:t>aus dem Min-Heap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2400"/>
              <a:t>Erstelle einen </a:t>
            </a:r>
            <a:r>
              <a:rPr lang="de-DE" sz="2400" b="1"/>
              <a:t>neuen Knoten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2400"/>
              <a:t>Füge diesen Knoten zum Min-Heap hinzu</a:t>
            </a:r>
            <a:br>
              <a:rPr lang="de-DE" sz="2400"/>
            </a:br>
            <a:endParaRPr lang="de-DE" sz="2400"/>
          </a:p>
          <a:p>
            <a:pPr marL="342900" indent="-342900">
              <a:buFont typeface="+mj-lt"/>
              <a:buAutoNum type="arabicPeriod"/>
            </a:pPr>
            <a:r>
              <a:rPr lang="de-DE" sz="2400"/>
              <a:t>Wiederhole Schritte 1 bis 3 </a:t>
            </a:r>
            <a:r>
              <a:rPr lang="de-DE" sz="2400" b="0" i="0">
                <a:effectLst/>
                <a:latin typeface="-apple-system"/>
              </a:rPr>
              <a:t>bis </a:t>
            </a:r>
            <a:r>
              <a:rPr lang="de-DE" sz="2400" b="1" i="0">
                <a:effectLst/>
                <a:latin typeface="-apple-system"/>
              </a:rPr>
              <a:t>der Heap nur noch einen Knoten</a:t>
            </a:r>
            <a:r>
              <a:rPr lang="de-DE" sz="2400" b="0" i="0">
                <a:effectLst/>
                <a:latin typeface="-apple-system"/>
              </a:rPr>
              <a:t> enthält.</a:t>
            </a:r>
          </a:p>
          <a:p>
            <a:pPr marL="342900" indent="-342900">
              <a:buFont typeface="+mj-lt"/>
              <a:buAutoNum type="arabicPeriod"/>
            </a:pPr>
            <a:r>
              <a:rPr lang="de-DE" sz="2400" i="0">
                <a:effectLst/>
                <a:latin typeface="-apple-system"/>
              </a:rPr>
              <a:t>Der</a:t>
            </a:r>
            <a:r>
              <a:rPr lang="de-DE" sz="2400" b="1" i="0">
                <a:effectLst/>
                <a:latin typeface="-apple-system"/>
              </a:rPr>
              <a:t> verbleibende Knoten </a:t>
            </a:r>
            <a:r>
              <a:rPr lang="de-DE" sz="2400" b="0" i="0">
                <a:effectLst/>
                <a:latin typeface="-apple-system"/>
              </a:rPr>
              <a:t>ist der Wurzelknoten und der </a:t>
            </a:r>
            <a:r>
              <a:rPr lang="de-DE" sz="2400" b="1" i="0">
                <a:effectLst/>
                <a:latin typeface="-apple-system"/>
              </a:rPr>
              <a:t>Baum ist fertig</a:t>
            </a:r>
            <a:r>
              <a:rPr lang="de-DE" sz="2400" b="0" i="0">
                <a:effectLst/>
                <a:latin typeface="-apple-system"/>
              </a:rPr>
              <a:t>.</a:t>
            </a:r>
            <a:endParaRPr lang="de-DE" sz="2400"/>
          </a:p>
        </p:txBody>
      </p:sp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2DECFB28-6D24-22E9-17B3-EF520C384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1404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11" name="Table 5">
            <a:extLst>
              <a:ext uri="{FF2B5EF4-FFF2-40B4-BE49-F238E27FC236}">
                <a16:creationId xmlns:a16="http://schemas.microsoft.com/office/drawing/2014/main" id="{E0B57283-810E-C6B5-7386-4745B2D76E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192098"/>
              </p:ext>
            </p:extLst>
          </p:nvPr>
        </p:nvGraphicFramePr>
        <p:xfrm>
          <a:off x="7195513" y="2868020"/>
          <a:ext cx="4876800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967662707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042868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9386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81222"/>
                  </a:ext>
                </a:extLst>
              </a:tr>
            </a:tbl>
          </a:graphicData>
        </a:graphic>
      </p:graphicFrame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A46BD36-CDE4-0F7A-83F4-F8D48325B518}"/>
              </a:ext>
            </a:extLst>
          </p:cNvPr>
          <p:cNvCxnSpPr>
            <a:cxnSpLocks/>
            <a:stCxn id="22" idx="1"/>
            <a:endCxn id="17" idx="0"/>
          </p:cNvCxnSpPr>
          <p:nvPr/>
        </p:nvCxnSpPr>
        <p:spPr>
          <a:xfrm flipH="1">
            <a:off x="4628444" y="3250892"/>
            <a:ext cx="338890" cy="3254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9136720-4B7A-37D4-4F03-D6556ACD692A}"/>
              </a:ext>
            </a:extLst>
          </p:cNvPr>
          <p:cNvCxnSpPr>
            <a:cxnSpLocks/>
            <a:stCxn id="22" idx="3"/>
            <a:endCxn id="18" idx="0"/>
          </p:cNvCxnSpPr>
          <p:nvPr/>
        </p:nvCxnSpPr>
        <p:spPr>
          <a:xfrm>
            <a:off x="5329619" y="3250892"/>
            <a:ext cx="368298" cy="3254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6498F76-4F1E-B530-8378-B3519749F837}"/>
              </a:ext>
            </a:extLst>
          </p:cNvPr>
          <p:cNvCxnSpPr>
            <a:cxnSpLocks/>
          </p:cNvCxnSpPr>
          <p:nvPr/>
        </p:nvCxnSpPr>
        <p:spPr>
          <a:xfrm>
            <a:off x="8028365" y="3065472"/>
            <a:ext cx="0" cy="4271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D2D0C29-030D-D61C-5A56-DE3E9B24B81D}"/>
              </a:ext>
            </a:extLst>
          </p:cNvPr>
          <p:cNvCxnSpPr>
            <a:cxnSpLocks/>
          </p:cNvCxnSpPr>
          <p:nvPr/>
        </p:nvCxnSpPr>
        <p:spPr>
          <a:xfrm>
            <a:off x="9650623" y="3065472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822574C-56E5-17EF-530F-EE6C93C21447}"/>
              </a:ext>
            </a:extLst>
          </p:cNvPr>
          <p:cNvCxnSpPr>
            <a:cxnSpLocks/>
          </p:cNvCxnSpPr>
          <p:nvPr/>
        </p:nvCxnSpPr>
        <p:spPr>
          <a:xfrm>
            <a:off x="11268871" y="3065472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le 49">
            <a:extLst>
              <a:ext uri="{FF2B5EF4-FFF2-40B4-BE49-F238E27FC236}">
                <a16:creationId xmlns:a16="http://schemas.microsoft.com/office/drawing/2014/main" id="{A81E5F03-DEF5-1468-19F8-F360E700B2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122839"/>
              </p:ext>
            </p:extLst>
          </p:nvPr>
        </p:nvGraphicFramePr>
        <p:xfrm>
          <a:off x="4474709" y="3576371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FBC6EC9-E09E-32D0-5A3A-8D2F0E5579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900820"/>
              </p:ext>
            </p:extLst>
          </p:nvPr>
        </p:nvGraphicFramePr>
        <p:xfrm>
          <a:off x="5544182" y="3576371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9" name="Table 49">
            <a:extLst>
              <a:ext uri="{FF2B5EF4-FFF2-40B4-BE49-F238E27FC236}">
                <a16:creationId xmlns:a16="http://schemas.microsoft.com/office/drawing/2014/main" id="{E9EEA259-0BF6-38F8-5F07-AB9F80BCC9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566302"/>
              </p:ext>
            </p:extLst>
          </p:nvPr>
        </p:nvGraphicFramePr>
        <p:xfrm>
          <a:off x="7874629" y="3504624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20" name="Table 49">
            <a:extLst>
              <a:ext uri="{FF2B5EF4-FFF2-40B4-BE49-F238E27FC236}">
                <a16:creationId xmlns:a16="http://schemas.microsoft.com/office/drawing/2014/main" id="{61216515-C348-DB5C-58C6-96D5C14C21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1606164"/>
              </p:ext>
            </p:extLst>
          </p:nvPr>
        </p:nvGraphicFramePr>
        <p:xfrm>
          <a:off x="9492876" y="3504624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21" name="Table 49">
            <a:extLst>
              <a:ext uri="{FF2B5EF4-FFF2-40B4-BE49-F238E27FC236}">
                <a16:creationId xmlns:a16="http://schemas.microsoft.com/office/drawing/2014/main" id="{9D3D5316-BF20-3874-7128-1A92D345C1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9149976"/>
              </p:ext>
            </p:extLst>
          </p:nvPr>
        </p:nvGraphicFramePr>
        <p:xfrm>
          <a:off x="11111123" y="3504624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22" name="Table 74">
            <a:extLst>
              <a:ext uri="{FF2B5EF4-FFF2-40B4-BE49-F238E27FC236}">
                <a16:creationId xmlns:a16="http://schemas.microsoft.com/office/drawing/2014/main" id="{D1494D7C-75E2-2F35-960A-7BDF7A9E9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658109"/>
              </p:ext>
            </p:extLst>
          </p:nvPr>
        </p:nvGraphicFramePr>
        <p:xfrm>
          <a:off x="4967334" y="3065472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98C584A-BD86-B9C7-96A7-E1A33E5F305A}"/>
              </a:ext>
            </a:extLst>
          </p:cNvPr>
          <p:cNvSpPr txBox="1"/>
          <p:nvPr/>
        </p:nvSpPr>
        <p:spPr>
          <a:xfrm>
            <a:off x="0" y="2868020"/>
            <a:ext cx="3921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pop_Min()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pop_Min()</a:t>
            </a:r>
            <a:br>
              <a:rPr lang="de-DE"/>
            </a:br>
            <a:endParaRPr lang="de-DE"/>
          </a:p>
          <a:p>
            <a:r>
              <a:rPr lang="de-DE" b="1"/>
              <a:t>                neuen Knoten erstellen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86B05F33-F2AA-8ED9-8087-19AD12232F83}"/>
              </a:ext>
            </a:extLst>
          </p:cNvPr>
          <p:cNvSpPr/>
          <p:nvPr/>
        </p:nvSpPr>
        <p:spPr>
          <a:xfrm>
            <a:off x="189317" y="3730818"/>
            <a:ext cx="644169" cy="337531"/>
          </a:xfrm>
          <a:prstGeom prst="rightArrow">
            <a:avLst/>
          </a:prstGeom>
          <a:solidFill>
            <a:srgbClr val="0A8D9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DE6C1B5-4A22-BA3A-4B22-3E58718B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8651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CDD901C9-2590-8675-D460-3B467F6D97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486813"/>
              </p:ext>
            </p:extLst>
          </p:nvPr>
        </p:nvGraphicFramePr>
        <p:xfrm>
          <a:off x="5461639" y="2904737"/>
          <a:ext cx="6616700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54175">
                  <a:extLst>
                    <a:ext uri="{9D8B030D-6E8A-4147-A177-3AD203B41FA5}">
                      <a16:colId xmlns:a16="http://schemas.microsoft.com/office/drawing/2014/main" val="2390017437"/>
                    </a:ext>
                  </a:extLst>
                </a:gridCol>
                <a:gridCol w="1654175">
                  <a:extLst>
                    <a:ext uri="{9D8B030D-6E8A-4147-A177-3AD203B41FA5}">
                      <a16:colId xmlns:a16="http://schemas.microsoft.com/office/drawing/2014/main" val="1967662707"/>
                    </a:ext>
                  </a:extLst>
                </a:gridCol>
                <a:gridCol w="1654175">
                  <a:extLst>
                    <a:ext uri="{9D8B030D-6E8A-4147-A177-3AD203B41FA5}">
                      <a16:colId xmlns:a16="http://schemas.microsoft.com/office/drawing/2014/main" val="2104286868"/>
                    </a:ext>
                  </a:extLst>
                </a:gridCol>
                <a:gridCol w="1654175">
                  <a:extLst>
                    <a:ext uri="{9D8B030D-6E8A-4147-A177-3AD203B41FA5}">
                      <a16:colId xmlns:a16="http://schemas.microsoft.com/office/drawing/2014/main" val="279386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81222"/>
                  </a:ext>
                </a:extLst>
              </a:tr>
            </a:tbl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5A02980-315B-0297-97B7-DBEB851B31CD}"/>
              </a:ext>
            </a:extLst>
          </p:cNvPr>
          <p:cNvCxnSpPr>
            <a:cxnSpLocks/>
            <a:stCxn id="15" idx="1"/>
            <a:endCxn id="10" idx="0"/>
          </p:cNvCxnSpPr>
          <p:nvPr/>
        </p:nvCxnSpPr>
        <p:spPr>
          <a:xfrm flipH="1">
            <a:off x="5756744" y="3714729"/>
            <a:ext cx="338890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734298-14D0-40D7-AECB-1CAD727DE399}"/>
              </a:ext>
            </a:extLst>
          </p:cNvPr>
          <p:cNvCxnSpPr>
            <a:cxnSpLocks/>
            <a:stCxn id="15" idx="3"/>
            <a:endCxn id="11" idx="0"/>
          </p:cNvCxnSpPr>
          <p:nvPr/>
        </p:nvCxnSpPr>
        <p:spPr>
          <a:xfrm>
            <a:off x="6457919" y="3714729"/>
            <a:ext cx="368298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BFED5D5-98CA-BECF-286E-638BEBA906BB}"/>
              </a:ext>
            </a:extLst>
          </p:cNvPr>
          <p:cNvCxnSpPr>
            <a:cxnSpLocks/>
          </p:cNvCxnSpPr>
          <p:nvPr/>
        </p:nvCxnSpPr>
        <p:spPr>
          <a:xfrm>
            <a:off x="8034389" y="3102189"/>
            <a:ext cx="0" cy="4271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FD25057-5C62-122B-34A7-3B34B0F85BE6}"/>
              </a:ext>
            </a:extLst>
          </p:cNvPr>
          <p:cNvCxnSpPr>
            <a:cxnSpLocks/>
          </p:cNvCxnSpPr>
          <p:nvPr/>
        </p:nvCxnSpPr>
        <p:spPr>
          <a:xfrm>
            <a:off x="9656647" y="3102189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43491A4-3AA9-E3FF-CF68-75B7DF9C6FDB}"/>
              </a:ext>
            </a:extLst>
          </p:cNvPr>
          <p:cNvCxnSpPr>
            <a:cxnSpLocks/>
          </p:cNvCxnSpPr>
          <p:nvPr/>
        </p:nvCxnSpPr>
        <p:spPr>
          <a:xfrm>
            <a:off x="11274895" y="3102189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49">
            <a:extLst>
              <a:ext uri="{FF2B5EF4-FFF2-40B4-BE49-F238E27FC236}">
                <a16:creationId xmlns:a16="http://schemas.microsoft.com/office/drawing/2014/main" id="{A44DB574-DD17-07AE-D078-B59BB5911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1360326"/>
              </p:ext>
            </p:extLst>
          </p:nvPr>
        </p:nvGraphicFramePr>
        <p:xfrm>
          <a:off x="5603009" y="4040208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0A6AEA0-FD44-BDE2-B307-22C21E0BB0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560081"/>
              </p:ext>
            </p:extLst>
          </p:nvPr>
        </p:nvGraphicFramePr>
        <p:xfrm>
          <a:off x="6672482" y="4040208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2" name="Table 49">
            <a:extLst>
              <a:ext uri="{FF2B5EF4-FFF2-40B4-BE49-F238E27FC236}">
                <a16:creationId xmlns:a16="http://schemas.microsoft.com/office/drawing/2014/main" id="{2A65C73B-90E7-E9C5-AD56-6A3EC024BA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6602515"/>
              </p:ext>
            </p:extLst>
          </p:nvPr>
        </p:nvGraphicFramePr>
        <p:xfrm>
          <a:off x="7880653" y="3541341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3" name="Table 49">
            <a:extLst>
              <a:ext uri="{FF2B5EF4-FFF2-40B4-BE49-F238E27FC236}">
                <a16:creationId xmlns:a16="http://schemas.microsoft.com/office/drawing/2014/main" id="{EB09E82A-869A-E9FB-CDBB-D84631F324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5131100"/>
              </p:ext>
            </p:extLst>
          </p:nvPr>
        </p:nvGraphicFramePr>
        <p:xfrm>
          <a:off x="9498900" y="3541341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4" name="Table 49">
            <a:extLst>
              <a:ext uri="{FF2B5EF4-FFF2-40B4-BE49-F238E27FC236}">
                <a16:creationId xmlns:a16="http://schemas.microsoft.com/office/drawing/2014/main" id="{F9D3BB75-DC64-A04B-74FC-1561D266AF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8756472"/>
              </p:ext>
            </p:extLst>
          </p:nvPr>
        </p:nvGraphicFramePr>
        <p:xfrm>
          <a:off x="11117147" y="3541341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5" name="Table 74">
            <a:extLst>
              <a:ext uri="{FF2B5EF4-FFF2-40B4-BE49-F238E27FC236}">
                <a16:creationId xmlns:a16="http://schemas.microsoft.com/office/drawing/2014/main" id="{AA588373-DE2A-77B7-DBF9-D8F015FF73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509051"/>
              </p:ext>
            </p:extLst>
          </p:nvPr>
        </p:nvGraphicFramePr>
        <p:xfrm>
          <a:off x="6095634" y="3529309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4B9668A-FA20-D0F1-E1A8-07350BDF058D}"/>
              </a:ext>
            </a:extLst>
          </p:cNvPr>
          <p:cNvCxnSpPr>
            <a:cxnSpLocks/>
          </p:cNvCxnSpPr>
          <p:nvPr/>
        </p:nvCxnSpPr>
        <p:spPr>
          <a:xfrm>
            <a:off x="6267752" y="3102189"/>
            <a:ext cx="0" cy="4271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F51A30B-0830-E255-4BF7-D36FA2D35789}"/>
              </a:ext>
            </a:extLst>
          </p:cNvPr>
          <p:cNvSpPr txBox="1"/>
          <p:nvPr/>
        </p:nvSpPr>
        <p:spPr>
          <a:xfrm>
            <a:off x="0" y="2904737"/>
            <a:ext cx="3405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insert()</a:t>
            </a:r>
          </a:p>
        </p:txBody>
      </p:sp>
      <p:sp>
        <p:nvSpPr>
          <p:cNvPr id="17" name="Foliennummernplatzhalter 16">
            <a:extLst>
              <a:ext uri="{FF2B5EF4-FFF2-40B4-BE49-F238E27FC236}">
                <a16:creationId xmlns:a16="http://schemas.microsoft.com/office/drawing/2014/main" id="{7A8B6920-D522-A8B4-2AE0-8B394BB82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686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037A1-9F19-B0D5-120E-37FD29653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69773"/>
          </a:xfrm>
          <a:solidFill>
            <a:srgbClr val="03262A"/>
          </a:solidFill>
        </p:spPr>
        <p:txBody>
          <a:bodyPr>
            <a:normAutofit/>
          </a:bodyPr>
          <a:lstStyle/>
          <a:p>
            <a:pPr algn="ctr"/>
            <a:r>
              <a:rPr lang="de-DE" sz="5400" b="1" err="1">
                <a:solidFill>
                  <a:schemeClr val="bg1"/>
                </a:solidFill>
                <a:latin typeface="Franklin Gothic Book" panose="020B0503020102020204" pitchFamily="34" charset="0"/>
              </a:rPr>
              <a:t>Encode</a:t>
            </a:r>
            <a:endParaRPr lang="de-DE" sz="5400" b="1">
              <a:solidFill>
                <a:schemeClr val="bg1"/>
              </a:solidFill>
              <a:latin typeface="Franklin Gothic Book" panose="020B0503020102020204" pitchFamily="34" charset="0"/>
            </a:endParaRP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B74BB1E0-4AAA-5778-36F8-55810B9688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17505"/>
              </p:ext>
            </p:extLst>
          </p:nvPr>
        </p:nvGraphicFramePr>
        <p:xfrm>
          <a:off x="8833620" y="2798966"/>
          <a:ext cx="3251200" cy="3708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1042868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93860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de-DE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881222"/>
                  </a:ext>
                </a:extLst>
              </a:tr>
            </a:tbl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999538E-7B74-D259-896C-C03537909E89}"/>
              </a:ext>
            </a:extLst>
          </p:cNvPr>
          <p:cNvCxnSpPr>
            <a:cxnSpLocks/>
            <a:stCxn id="15" idx="1"/>
            <a:endCxn id="10" idx="0"/>
          </p:cNvCxnSpPr>
          <p:nvPr/>
        </p:nvCxnSpPr>
        <p:spPr>
          <a:xfrm flipH="1">
            <a:off x="7151195" y="3929856"/>
            <a:ext cx="338890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E205DAB-7A15-CE72-5208-82F66C763D77}"/>
              </a:ext>
            </a:extLst>
          </p:cNvPr>
          <p:cNvCxnSpPr>
            <a:cxnSpLocks/>
            <a:stCxn id="15" idx="3"/>
            <a:endCxn id="11" idx="0"/>
          </p:cNvCxnSpPr>
          <p:nvPr/>
        </p:nvCxnSpPr>
        <p:spPr>
          <a:xfrm>
            <a:off x="7852370" y="3929856"/>
            <a:ext cx="368298" cy="325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EE243F-2C04-2197-B1BE-C65C20BDE543}"/>
              </a:ext>
            </a:extLst>
          </p:cNvPr>
          <p:cNvCxnSpPr>
            <a:cxnSpLocks/>
            <a:stCxn id="16" idx="1"/>
            <a:endCxn id="12" idx="0"/>
          </p:cNvCxnSpPr>
          <p:nvPr/>
        </p:nvCxnSpPr>
        <p:spPr>
          <a:xfrm flipH="1">
            <a:off x="6081722" y="3169806"/>
            <a:ext cx="485939" cy="5838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8DCED2-D7E3-B6A9-6914-66535D6DF41C}"/>
              </a:ext>
            </a:extLst>
          </p:cNvPr>
          <p:cNvCxnSpPr>
            <a:cxnSpLocks/>
          </p:cNvCxnSpPr>
          <p:nvPr/>
        </p:nvCxnSpPr>
        <p:spPr>
          <a:xfrm>
            <a:off x="9732648" y="3034050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1AE4DCA-68E4-E2AE-C13F-132442DFDCB4}"/>
              </a:ext>
            </a:extLst>
          </p:cNvPr>
          <p:cNvCxnSpPr>
            <a:cxnSpLocks/>
          </p:cNvCxnSpPr>
          <p:nvPr/>
        </p:nvCxnSpPr>
        <p:spPr>
          <a:xfrm>
            <a:off x="11350896" y="3034050"/>
            <a:ext cx="0" cy="4391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49">
            <a:extLst>
              <a:ext uri="{FF2B5EF4-FFF2-40B4-BE49-F238E27FC236}">
                <a16:creationId xmlns:a16="http://schemas.microsoft.com/office/drawing/2014/main" id="{2D81B591-FEEF-0653-432D-F92ECF696E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09848"/>
              </p:ext>
            </p:extLst>
          </p:nvPr>
        </p:nvGraphicFramePr>
        <p:xfrm>
          <a:off x="6997460" y="4255335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18B0A4F-A2AD-3843-8895-3491073E9D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19991"/>
              </p:ext>
            </p:extLst>
          </p:nvPr>
        </p:nvGraphicFramePr>
        <p:xfrm>
          <a:off x="8066933" y="4255335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2" name="Table 49">
            <a:extLst>
              <a:ext uri="{FF2B5EF4-FFF2-40B4-BE49-F238E27FC236}">
                <a16:creationId xmlns:a16="http://schemas.microsoft.com/office/drawing/2014/main" id="{97416C12-A40D-3AD2-211D-93551E4010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034596"/>
              </p:ext>
            </p:extLst>
          </p:nvPr>
        </p:nvGraphicFramePr>
        <p:xfrm>
          <a:off x="5927987" y="3753703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3" name="Table 49">
            <a:extLst>
              <a:ext uri="{FF2B5EF4-FFF2-40B4-BE49-F238E27FC236}">
                <a16:creationId xmlns:a16="http://schemas.microsoft.com/office/drawing/2014/main" id="{8AB02FE2-6D95-7393-9C33-4FF283AAE5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6280471"/>
              </p:ext>
            </p:extLst>
          </p:nvPr>
        </p:nvGraphicFramePr>
        <p:xfrm>
          <a:off x="9574901" y="3473202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4" name="Table 49">
            <a:extLst>
              <a:ext uri="{FF2B5EF4-FFF2-40B4-BE49-F238E27FC236}">
                <a16:creationId xmlns:a16="http://schemas.microsoft.com/office/drawing/2014/main" id="{6CE0AD73-B548-36E6-8B8C-9FAB8D5EE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086518"/>
              </p:ext>
            </p:extLst>
          </p:nvPr>
        </p:nvGraphicFramePr>
        <p:xfrm>
          <a:off x="11193148" y="3473202"/>
          <a:ext cx="30747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471">
                  <a:extLst>
                    <a:ext uri="{9D8B030D-6E8A-4147-A177-3AD203B41FA5}">
                      <a16:colId xmlns:a16="http://schemas.microsoft.com/office/drawing/2014/main" val="22557230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4331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152882"/>
                  </a:ext>
                </a:extLst>
              </a:tr>
            </a:tbl>
          </a:graphicData>
        </a:graphic>
      </p:graphicFrame>
      <p:graphicFrame>
        <p:nvGraphicFramePr>
          <p:cNvPr id="15" name="Table 74">
            <a:extLst>
              <a:ext uri="{FF2B5EF4-FFF2-40B4-BE49-F238E27FC236}">
                <a16:creationId xmlns:a16="http://schemas.microsoft.com/office/drawing/2014/main" id="{F37E90A6-8247-4FFF-C4ED-BCD5DF1B76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331162"/>
              </p:ext>
            </p:extLst>
          </p:nvPr>
        </p:nvGraphicFramePr>
        <p:xfrm>
          <a:off x="7490085" y="3744436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graphicFrame>
        <p:nvGraphicFramePr>
          <p:cNvPr id="16" name="Table 74">
            <a:extLst>
              <a:ext uri="{FF2B5EF4-FFF2-40B4-BE49-F238E27FC236}">
                <a16:creationId xmlns:a16="http://schemas.microsoft.com/office/drawing/2014/main" id="{07DB73C8-F841-4340-AF17-DDC31065CE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0586781"/>
              </p:ext>
            </p:extLst>
          </p:nvPr>
        </p:nvGraphicFramePr>
        <p:xfrm>
          <a:off x="6567661" y="2984386"/>
          <a:ext cx="36228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85">
                  <a:extLst>
                    <a:ext uri="{9D8B030D-6E8A-4147-A177-3AD203B41FA5}">
                      <a16:colId xmlns:a16="http://schemas.microsoft.com/office/drawing/2014/main" val="169429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6952788"/>
                  </a:ext>
                </a:extLst>
              </a:tr>
            </a:tbl>
          </a:graphicData>
        </a:graphic>
      </p:graphicFrame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3B294C6-4095-89B8-A2D3-53B2A52B8FE7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929946" y="3137643"/>
            <a:ext cx="741281" cy="60679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DF646FA-B71D-6978-A3EF-71AC0107FAEB}"/>
              </a:ext>
            </a:extLst>
          </p:cNvPr>
          <p:cNvSpPr txBox="1"/>
          <p:nvPr/>
        </p:nvSpPr>
        <p:spPr>
          <a:xfrm>
            <a:off x="0" y="2868020"/>
            <a:ext cx="3921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pop_Min()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/>
              <a:t>pop_Min()</a:t>
            </a:r>
            <a:br>
              <a:rPr lang="de-DE"/>
            </a:br>
            <a:endParaRPr lang="de-DE"/>
          </a:p>
          <a:p>
            <a:r>
              <a:rPr lang="de-DE" b="1"/>
              <a:t>                neuen Knoten erstellen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A5083062-4F17-F0F4-1019-65A955F2483C}"/>
              </a:ext>
            </a:extLst>
          </p:cNvPr>
          <p:cNvSpPr/>
          <p:nvPr/>
        </p:nvSpPr>
        <p:spPr>
          <a:xfrm>
            <a:off x="189317" y="3730818"/>
            <a:ext cx="644169" cy="337531"/>
          </a:xfrm>
          <a:prstGeom prst="rightArrow">
            <a:avLst/>
          </a:prstGeom>
          <a:solidFill>
            <a:srgbClr val="0A8D9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Foliennummernplatzhalter 18">
            <a:extLst>
              <a:ext uri="{FF2B5EF4-FFF2-40B4-BE49-F238E27FC236}">
                <a16:creationId xmlns:a16="http://schemas.microsoft.com/office/drawing/2014/main" id="{7DA3801B-27BF-A265-0E38-AF3D550FA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0349C0-3771-460C-ACEE-DB95B3A4B071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834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797</Words>
  <Application>Microsoft Office PowerPoint</Application>
  <PresentationFormat>Widescreen</PresentationFormat>
  <Paragraphs>294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-apple-system</vt:lpstr>
      <vt:lpstr>Arial</vt:lpstr>
      <vt:lpstr>Calibri</vt:lpstr>
      <vt:lpstr>Calibri Light</vt:lpstr>
      <vt:lpstr>Franklin Gothic Book</vt:lpstr>
      <vt:lpstr>Söhne</vt:lpstr>
      <vt:lpstr>Symbol</vt:lpstr>
      <vt:lpstr>Wingdings</vt:lpstr>
      <vt:lpstr>Office Theme</vt:lpstr>
      <vt:lpstr>Huffmankodierung  (A404) </vt:lpstr>
      <vt:lpstr>Einleitung:</vt:lpstr>
      <vt:lpstr>Einleitung</vt:lpstr>
      <vt:lpstr>Lösungansatz:</vt:lpstr>
      <vt:lpstr>Encode</vt:lpstr>
      <vt:lpstr>Encode</vt:lpstr>
      <vt:lpstr>Encode</vt:lpstr>
      <vt:lpstr>Encode</vt:lpstr>
      <vt:lpstr>Encode</vt:lpstr>
      <vt:lpstr>Encode</vt:lpstr>
      <vt:lpstr>Encode</vt:lpstr>
      <vt:lpstr>Encode</vt:lpstr>
      <vt:lpstr>Encode</vt:lpstr>
      <vt:lpstr>Encode</vt:lpstr>
      <vt:lpstr>Decode</vt:lpstr>
      <vt:lpstr>Korrektheit</vt:lpstr>
      <vt:lpstr>Korrektheit</vt:lpstr>
      <vt:lpstr>Korrektheit</vt:lpstr>
      <vt:lpstr>Performanzanalyse</vt:lpstr>
      <vt:lpstr>Performanzanalyse</vt:lpstr>
      <vt:lpstr>Performanzanalyse</vt:lpstr>
      <vt:lpstr>Zusammenfassung</vt:lpstr>
      <vt:lpstr>Fragen?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wajih tarkhani</dc:creator>
  <cp:lastModifiedBy>wajih tarkhani</cp:lastModifiedBy>
  <cp:revision>1</cp:revision>
  <dcterms:created xsi:type="dcterms:W3CDTF">2023-07-15T00:47:05Z</dcterms:created>
  <dcterms:modified xsi:type="dcterms:W3CDTF">2023-07-16T19:54:17Z</dcterms:modified>
</cp:coreProperties>
</file>